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sldIdLst>
    <p:sldId id="256" r:id="rId2"/>
    <p:sldId id="257" r:id="rId3"/>
    <p:sldId id="258" r:id="rId4"/>
    <p:sldId id="260" r:id="rId5"/>
    <p:sldId id="261" r:id="rId6"/>
    <p:sldId id="266" r:id="rId7"/>
    <p:sldId id="262" r:id="rId8"/>
    <p:sldId id="265" r:id="rId9"/>
    <p:sldId id="259" r:id="rId10"/>
    <p:sldId id="263" r:id="rId11"/>
    <p:sldId id="267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F0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fif"/><Relationship Id="rId1" Type="http://schemas.openxmlformats.org/officeDocument/2006/relationships/image" Target="../media/image2.jfif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fif"/><Relationship Id="rId1" Type="http://schemas.openxmlformats.org/officeDocument/2006/relationships/image" Target="../media/image2.jf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E406EE-9CD3-425A-9087-C5F2192187B3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943193DC-5D97-4007-B638-12935016CA8C}">
      <dgm:prSet phldrT="[Text]"/>
      <dgm:spPr/>
      <dgm:t>
        <a:bodyPr/>
        <a:lstStyle/>
        <a:p>
          <a:r>
            <a:rPr lang="pt-BR" dirty="0"/>
            <a:t>Bertugas sebagai pemompa darah ke </a:t>
          </a:r>
          <a:r>
            <a:rPr lang="en-ID" dirty="0" err="1"/>
            <a:t>seluruh</a:t>
          </a:r>
          <a:r>
            <a:rPr lang="en-ID" dirty="0"/>
            <a:t> </a:t>
          </a:r>
          <a:r>
            <a:rPr lang="en-ID" dirty="0" err="1"/>
            <a:t>tubuh</a:t>
          </a:r>
          <a:r>
            <a:rPr lang="en-ID" dirty="0"/>
            <a:t>. Organ </a:t>
          </a:r>
          <a:r>
            <a:rPr lang="en-ID" dirty="0" err="1"/>
            <a:t>ini</a:t>
          </a:r>
          <a:r>
            <a:rPr lang="en-ID" dirty="0"/>
            <a:t> </a:t>
          </a:r>
          <a:r>
            <a:rPr lang="en-ID" dirty="0" err="1"/>
            <a:t>terletak</a:t>
          </a:r>
          <a:r>
            <a:rPr lang="en-ID" dirty="0"/>
            <a:t> di </a:t>
          </a:r>
          <a:r>
            <a:rPr lang="en-ID" dirty="0" err="1"/>
            <a:t>antara</a:t>
          </a:r>
          <a:r>
            <a:rPr lang="en-ID" dirty="0"/>
            <a:t> </a:t>
          </a:r>
          <a:r>
            <a:rPr lang="en-ID" dirty="0" err="1"/>
            <a:t>paru-paru</a:t>
          </a:r>
          <a:r>
            <a:rPr lang="en-ID" dirty="0"/>
            <a:t>, di </a:t>
          </a:r>
          <a:r>
            <a:rPr lang="en-ID" dirty="0" err="1"/>
            <a:t>tengah</a:t>
          </a:r>
          <a:r>
            <a:rPr lang="en-ID" dirty="0"/>
            <a:t> dada. </a:t>
          </a:r>
          <a:r>
            <a:rPr lang="en-ID" dirty="0" err="1"/>
            <a:t>Terdapat</a:t>
          </a:r>
          <a:r>
            <a:rPr lang="en-ID" dirty="0"/>
            <a:t> </a:t>
          </a:r>
          <a:r>
            <a:rPr lang="en-ID" dirty="0" err="1"/>
            <a:t>empat</a:t>
          </a:r>
          <a:r>
            <a:rPr lang="en-ID" dirty="0"/>
            <a:t> </a:t>
          </a:r>
          <a:r>
            <a:rPr lang="en-ID" dirty="0" err="1"/>
            <a:t>ruangan</a:t>
          </a:r>
          <a:r>
            <a:rPr lang="en-ID" dirty="0"/>
            <a:t> yang </a:t>
          </a:r>
          <a:r>
            <a:rPr lang="en-ID" dirty="0" err="1"/>
            <a:t>terbagi</a:t>
          </a:r>
          <a:r>
            <a:rPr lang="en-ID" dirty="0"/>
            <a:t> </a:t>
          </a:r>
          <a:r>
            <a:rPr lang="en-ID" dirty="0" err="1"/>
            <a:t>menjadi</a:t>
          </a:r>
          <a:r>
            <a:rPr lang="en-ID" dirty="0"/>
            <a:t> </a:t>
          </a:r>
          <a:r>
            <a:rPr lang="en-ID" dirty="0" err="1"/>
            <a:t>dua</a:t>
          </a:r>
          <a:r>
            <a:rPr lang="en-ID" dirty="0"/>
            <a:t> </a:t>
          </a:r>
          <a:r>
            <a:rPr lang="en-ID" dirty="0" err="1"/>
            <a:t>bilik</a:t>
          </a:r>
          <a:r>
            <a:rPr lang="en-ID" dirty="0"/>
            <a:t> (</a:t>
          </a:r>
          <a:r>
            <a:rPr lang="en-ID" dirty="0" err="1"/>
            <a:t>ventrikel</a:t>
          </a:r>
          <a:r>
            <a:rPr lang="en-ID" dirty="0"/>
            <a:t>) dan </a:t>
          </a:r>
          <a:r>
            <a:rPr lang="en-ID" dirty="0" err="1"/>
            <a:t>dua</a:t>
          </a:r>
          <a:r>
            <a:rPr lang="en-ID" dirty="0"/>
            <a:t> </a:t>
          </a:r>
          <a:r>
            <a:rPr lang="en-ID" dirty="0" err="1"/>
            <a:t>serambi</a:t>
          </a:r>
          <a:r>
            <a:rPr lang="en-ID" dirty="0"/>
            <a:t> (atrium). </a:t>
          </a:r>
          <a:r>
            <a:rPr lang="en-ID" dirty="0" err="1"/>
            <a:t>Detak</a:t>
          </a:r>
          <a:r>
            <a:rPr lang="en-ID" dirty="0"/>
            <a:t> </a:t>
          </a:r>
          <a:r>
            <a:rPr lang="en-ID" dirty="0" err="1"/>
            <a:t>jantung</a:t>
          </a:r>
          <a:r>
            <a:rPr lang="en-ID" dirty="0"/>
            <a:t> orang </a:t>
          </a:r>
          <a:r>
            <a:rPr lang="sv-SE" dirty="0"/>
            <a:t>normal berkisar antara 60-100 kali per menit</a:t>
          </a:r>
          <a:endParaRPr lang="en-ID" dirty="0"/>
        </a:p>
      </dgm:t>
    </dgm:pt>
    <dgm:pt modelId="{65B13C12-A680-40CF-A078-417AA43EA7B5}" type="parTrans" cxnId="{B154265F-0D5C-491F-835E-4674FE8BA36C}">
      <dgm:prSet/>
      <dgm:spPr/>
      <dgm:t>
        <a:bodyPr/>
        <a:lstStyle/>
        <a:p>
          <a:endParaRPr lang="en-ID"/>
        </a:p>
      </dgm:t>
    </dgm:pt>
    <dgm:pt modelId="{17A35D2D-6370-476C-9E8B-4BD76CB5F559}" type="sibTrans" cxnId="{B154265F-0D5C-491F-835E-4674FE8BA36C}">
      <dgm:prSet/>
      <dgm:spPr/>
      <dgm:t>
        <a:bodyPr/>
        <a:lstStyle/>
        <a:p>
          <a:endParaRPr lang="en-ID"/>
        </a:p>
      </dgm:t>
    </dgm:pt>
    <dgm:pt modelId="{06722997-C92B-41C8-8CB8-62E69CA36E3D}">
      <dgm:prSet phldrT="[Text]"/>
      <dgm:spPr/>
      <dgm:t>
        <a:bodyPr/>
        <a:lstStyle/>
        <a:p>
          <a:r>
            <a:rPr lang="en-ID" dirty="0"/>
            <a:t>Pipa yang </a:t>
          </a:r>
          <a:r>
            <a:rPr lang="en-ID" dirty="0" err="1"/>
            <a:t>berfungsi</a:t>
          </a:r>
          <a:r>
            <a:rPr lang="en-ID" dirty="0"/>
            <a:t> </a:t>
          </a:r>
          <a:r>
            <a:rPr lang="en-ID" dirty="0" err="1"/>
            <a:t>membawa</a:t>
          </a:r>
          <a:r>
            <a:rPr lang="en-ID" dirty="0"/>
            <a:t> </a:t>
          </a:r>
          <a:r>
            <a:rPr lang="en-ID" dirty="0" err="1"/>
            <a:t>darah</a:t>
          </a:r>
          <a:r>
            <a:rPr lang="en-ID" dirty="0"/>
            <a:t> </a:t>
          </a:r>
          <a:r>
            <a:rPr lang="en-ID" dirty="0" err="1"/>
            <a:t>dari</a:t>
          </a:r>
          <a:r>
            <a:rPr lang="en-ID" dirty="0"/>
            <a:t> </a:t>
          </a:r>
          <a:r>
            <a:rPr lang="en-ID" dirty="0" err="1"/>
            <a:t>jantung</a:t>
          </a:r>
          <a:r>
            <a:rPr lang="en-ID" dirty="0"/>
            <a:t> </a:t>
          </a:r>
          <a:r>
            <a:rPr lang="en-ID" dirty="0" err="1"/>
            <a:t>ke</a:t>
          </a:r>
          <a:r>
            <a:rPr lang="en-ID" dirty="0"/>
            <a:t> </a:t>
          </a:r>
          <a:r>
            <a:rPr lang="en-ID" dirty="0" err="1"/>
            <a:t>bagian</a:t>
          </a:r>
          <a:r>
            <a:rPr lang="en-ID" dirty="0"/>
            <a:t> </a:t>
          </a:r>
          <a:r>
            <a:rPr lang="en-ID" dirty="0" err="1"/>
            <a:t>tubuh</a:t>
          </a:r>
          <a:r>
            <a:rPr lang="en-ID" dirty="0"/>
            <a:t> lain, </a:t>
          </a:r>
          <a:r>
            <a:rPr lang="en-ID" dirty="0" err="1"/>
            <a:t>ataupun</a:t>
          </a:r>
          <a:r>
            <a:rPr lang="en-ID" dirty="0"/>
            <a:t> </a:t>
          </a:r>
          <a:r>
            <a:rPr lang="en-ID" dirty="0" err="1"/>
            <a:t>sebaliknya</a:t>
          </a:r>
          <a:r>
            <a:rPr lang="en-ID" dirty="0"/>
            <a:t>. </a:t>
          </a:r>
          <a:r>
            <a:rPr lang="en-ID" dirty="0" err="1"/>
            <a:t>Pembuluh</a:t>
          </a:r>
          <a:r>
            <a:rPr lang="en-ID" dirty="0"/>
            <a:t> </a:t>
          </a:r>
          <a:r>
            <a:rPr lang="en-ID" dirty="0" err="1"/>
            <a:t>darah</a:t>
          </a:r>
          <a:r>
            <a:rPr lang="en-ID" dirty="0"/>
            <a:t> </a:t>
          </a:r>
          <a:r>
            <a:rPr lang="en-ID" dirty="0" err="1"/>
            <a:t>dibedakan</a:t>
          </a:r>
          <a:r>
            <a:rPr lang="en-ID" dirty="0"/>
            <a:t> </a:t>
          </a:r>
          <a:r>
            <a:rPr lang="en-ID" dirty="0" err="1"/>
            <a:t>menjadi</a:t>
          </a:r>
          <a:r>
            <a:rPr lang="en-ID" dirty="0"/>
            <a:t> </a:t>
          </a:r>
          <a:r>
            <a:rPr lang="en-ID" dirty="0" err="1"/>
            <a:t>dua</a:t>
          </a:r>
          <a:r>
            <a:rPr lang="en-ID" dirty="0"/>
            <a:t>, </a:t>
          </a:r>
          <a:r>
            <a:rPr lang="en-ID" dirty="0" err="1"/>
            <a:t>yaitu</a:t>
          </a:r>
          <a:r>
            <a:rPr lang="en-ID" dirty="0"/>
            <a:t> </a:t>
          </a:r>
          <a:r>
            <a:rPr lang="en-ID" dirty="0" err="1"/>
            <a:t>pembuluh</a:t>
          </a:r>
          <a:r>
            <a:rPr lang="en-ID" dirty="0"/>
            <a:t> </a:t>
          </a:r>
          <a:r>
            <a:rPr lang="en-ID" dirty="0" err="1"/>
            <a:t>nadi</a:t>
          </a:r>
          <a:r>
            <a:rPr lang="en-ID" dirty="0"/>
            <a:t> (</a:t>
          </a:r>
          <a:r>
            <a:rPr lang="en-ID" dirty="0" err="1"/>
            <a:t>arteri</a:t>
          </a:r>
          <a:r>
            <a:rPr lang="en-ID" dirty="0"/>
            <a:t>) dan </a:t>
          </a:r>
          <a:r>
            <a:rPr lang="en-ID" dirty="0" err="1"/>
            <a:t>pembuluh</a:t>
          </a:r>
          <a:r>
            <a:rPr lang="en-ID" dirty="0"/>
            <a:t> </a:t>
          </a:r>
          <a:r>
            <a:rPr lang="en-ID" dirty="0" err="1"/>
            <a:t>balik</a:t>
          </a:r>
          <a:r>
            <a:rPr lang="en-ID" dirty="0"/>
            <a:t> (vena).</a:t>
          </a:r>
        </a:p>
      </dgm:t>
    </dgm:pt>
    <dgm:pt modelId="{D213B8D2-C71B-43DC-B5E4-008A9F2926AE}" type="parTrans" cxnId="{33E6B519-268F-4864-8C8D-BAF02167D5E9}">
      <dgm:prSet/>
      <dgm:spPr/>
      <dgm:t>
        <a:bodyPr/>
        <a:lstStyle/>
        <a:p>
          <a:endParaRPr lang="en-ID"/>
        </a:p>
      </dgm:t>
    </dgm:pt>
    <dgm:pt modelId="{CF438C79-37D4-460B-81FC-2811BA130025}" type="sibTrans" cxnId="{33E6B519-268F-4864-8C8D-BAF02167D5E9}">
      <dgm:prSet/>
      <dgm:spPr/>
      <dgm:t>
        <a:bodyPr/>
        <a:lstStyle/>
        <a:p>
          <a:endParaRPr lang="en-ID"/>
        </a:p>
      </dgm:t>
    </dgm:pt>
    <dgm:pt modelId="{13EA661F-1EAF-421D-B379-9CC14A0AE6F9}">
      <dgm:prSet phldrT="[Text]"/>
      <dgm:spPr/>
      <dgm:t>
        <a:bodyPr/>
        <a:lstStyle/>
        <a:p>
          <a:r>
            <a:rPr lang="en-ID" dirty="0" err="1"/>
            <a:t>Berfungsi</a:t>
          </a:r>
          <a:r>
            <a:rPr lang="en-ID" dirty="0"/>
            <a:t> </a:t>
          </a:r>
          <a:r>
            <a:rPr lang="en-ID" dirty="0" err="1"/>
            <a:t>sebagai</a:t>
          </a:r>
          <a:r>
            <a:rPr lang="en-ID" dirty="0"/>
            <a:t> </a:t>
          </a:r>
          <a:r>
            <a:rPr lang="en-ID" dirty="0" err="1"/>
            <a:t>pembawa</a:t>
          </a:r>
          <a:r>
            <a:rPr lang="en-ID" dirty="0"/>
            <a:t> </a:t>
          </a:r>
          <a:r>
            <a:rPr lang="en-ID" dirty="0" err="1"/>
            <a:t>nutrisi</a:t>
          </a:r>
          <a:r>
            <a:rPr lang="en-ID" dirty="0"/>
            <a:t>, </a:t>
          </a:r>
          <a:r>
            <a:rPr lang="en-ID" dirty="0" err="1"/>
            <a:t>oksigen</a:t>
          </a:r>
          <a:r>
            <a:rPr lang="en-ID" dirty="0"/>
            <a:t>, </a:t>
          </a:r>
          <a:r>
            <a:rPr lang="en-ID" dirty="0" err="1"/>
            <a:t>hormon</a:t>
          </a:r>
          <a:r>
            <a:rPr lang="en-ID" dirty="0"/>
            <a:t>, </a:t>
          </a:r>
          <a:r>
            <a:rPr lang="en-ID" dirty="0" err="1"/>
            <a:t>antibodi</a:t>
          </a:r>
          <a:r>
            <a:rPr lang="en-ID" dirty="0"/>
            <a:t>, </a:t>
          </a:r>
          <a:r>
            <a:rPr lang="en-ID" dirty="0" err="1"/>
            <a:t>serta</a:t>
          </a:r>
          <a:r>
            <a:rPr lang="en-ID" dirty="0"/>
            <a:t> </a:t>
          </a:r>
          <a:r>
            <a:rPr lang="sv-SE" dirty="0"/>
            <a:t>berbagai zat lainnya, dari dan ke seluruh tubuh. Terdiri dari beberapa bagian: plasma darah, sel darah merah (eritrosit), sel darah putih (leukosit), dan keping darah (trombosit).</a:t>
          </a:r>
          <a:endParaRPr lang="en-ID" dirty="0"/>
        </a:p>
      </dgm:t>
    </dgm:pt>
    <dgm:pt modelId="{B395A554-8C1B-4F5A-B817-6D717C8044FD}" type="parTrans" cxnId="{54A512AE-1369-408E-95DD-94389A32FC76}">
      <dgm:prSet/>
      <dgm:spPr/>
      <dgm:t>
        <a:bodyPr/>
        <a:lstStyle/>
        <a:p>
          <a:endParaRPr lang="en-ID"/>
        </a:p>
      </dgm:t>
    </dgm:pt>
    <dgm:pt modelId="{EA19A24D-3E64-456E-A915-28CBEBFAEE37}" type="sibTrans" cxnId="{54A512AE-1369-408E-95DD-94389A32FC76}">
      <dgm:prSet/>
      <dgm:spPr/>
      <dgm:t>
        <a:bodyPr/>
        <a:lstStyle/>
        <a:p>
          <a:endParaRPr lang="en-ID"/>
        </a:p>
      </dgm:t>
    </dgm:pt>
    <dgm:pt modelId="{977F052D-8240-4525-A56E-7E9AFE0F0B2C}" type="pres">
      <dgm:prSet presAssocID="{4AE406EE-9CD3-425A-9087-C5F2192187B3}" presName="linear" presStyleCnt="0">
        <dgm:presLayoutVars>
          <dgm:dir/>
          <dgm:resizeHandles val="exact"/>
        </dgm:presLayoutVars>
      </dgm:prSet>
      <dgm:spPr/>
    </dgm:pt>
    <dgm:pt modelId="{07AEC395-2BF7-4542-8738-B0035492B6B1}" type="pres">
      <dgm:prSet presAssocID="{943193DC-5D97-4007-B638-12935016CA8C}" presName="comp" presStyleCnt="0"/>
      <dgm:spPr/>
    </dgm:pt>
    <dgm:pt modelId="{39989BD8-9814-4103-A95D-DB976ED71D2F}" type="pres">
      <dgm:prSet presAssocID="{943193DC-5D97-4007-B638-12935016CA8C}" presName="box" presStyleLbl="node1" presStyleIdx="0" presStyleCnt="3"/>
      <dgm:spPr/>
    </dgm:pt>
    <dgm:pt modelId="{370B05CA-09B8-4DD5-A95B-E3DC3E275D99}" type="pres">
      <dgm:prSet presAssocID="{943193DC-5D97-4007-B638-12935016CA8C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882EE4C3-A649-44CC-81BF-D75697062BFD}" type="pres">
      <dgm:prSet presAssocID="{943193DC-5D97-4007-B638-12935016CA8C}" presName="text" presStyleLbl="node1" presStyleIdx="0" presStyleCnt="3">
        <dgm:presLayoutVars>
          <dgm:bulletEnabled val="1"/>
        </dgm:presLayoutVars>
      </dgm:prSet>
      <dgm:spPr/>
    </dgm:pt>
    <dgm:pt modelId="{1ADB4DAC-BF2F-4DDF-9013-4CCA6897F3D3}" type="pres">
      <dgm:prSet presAssocID="{17A35D2D-6370-476C-9E8B-4BD76CB5F559}" presName="spacer" presStyleCnt="0"/>
      <dgm:spPr/>
    </dgm:pt>
    <dgm:pt modelId="{AA44DEAB-6AE5-436C-B5B7-E856D126561C}" type="pres">
      <dgm:prSet presAssocID="{06722997-C92B-41C8-8CB8-62E69CA36E3D}" presName="comp" presStyleCnt="0"/>
      <dgm:spPr/>
    </dgm:pt>
    <dgm:pt modelId="{64A34C14-1538-47D7-A8DC-CFCF7AC180E4}" type="pres">
      <dgm:prSet presAssocID="{06722997-C92B-41C8-8CB8-62E69CA36E3D}" presName="box" presStyleLbl="node1" presStyleIdx="1" presStyleCnt="3"/>
      <dgm:spPr/>
    </dgm:pt>
    <dgm:pt modelId="{264B93AC-D856-44E5-9791-A9D8129E4C43}" type="pres">
      <dgm:prSet presAssocID="{06722997-C92B-41C8-8CB8-62E69CA36E3D}" presName="img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AC045031-0A04-4BA6-A212-9156AB432FA7}" type="pres">
      <dgm:prSet presAssocID="{06722997-C92B-41C8-8CB8-62E69CA36E3D}" presName="text" presStyleLbl="node1" presStyleIdx="1" presStyleCnt="3">
        <dgm:presLayoutVars>
          <dgm:bulletEnabled val="1"/>
        </dgm:presLayoutVars>
      </dgm:prSet>
      <dgm:spPr/>
    </dgm:pt>
    <dgm:pt modelId="{7D84C557-3C14-456E-81BA-597ED9B0AF73}" type="pres">
      <dgm:prSet presAssocID="{CF438C79-37D4-460B-81FC-2811BA130025}" presName="spacer" presStyleCnt="0"/>
      <dgm:spPr/>
    </dgm:pt>
    <dgm:pt modelId="{CDA58AE9-ED9C-464D-A05F-57A4A7DBDDDC}" type="pres">
      <dgm:prSet presAssocID="{13EA661F-1EAF-421D-B379-9CC14A0AE6F9}" presName="comp" presStyleCnt="0"/>
      <dgm:spPr/>
    </dgm:pt>
    <dgm:pt modelId="{4C0BE85C-681D-43D8-A9C3-02D96FB6420D}" type="pres">
      <dgm:prSet presAssocID="{13EA661F-1EAF-421D-B379-9CC14A0AE6F9}" presName="box" presStyleLbl="node1" presStyleIdx="2" presStyleCnt="3"/>
      <dgm:spPr/>
    </dgm:pt>
    <dgm:pt modelId="{EC73C6E2-87C6-40C6-96EE-DF7CA80A1799}" type="pres">
      <dgm:prSet presAssocID="{13EA661F-1EAF-421D-B379-9CC14A0AE6F9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  <dgm:pt modelId="{DBEA635C-8511-4EC8-8DF4-1D0544F88F13}" type="pres">
      <dgm:prSet presAssocID="{13EA661F-1EAF-421D-B379-9CC14A0AE6F9}" presName="text" presStyleLbl="node1" presStyleIdx="2" presStyleCnt="3">
        <dgm:presLayoutVars>
          <dgm:bulletEnabled val="1"/>
        </dgm:presLayoutVars>
      </dgm:prSet>
      <dgm:spPr/>
    </dgm:pt>
  </dgm:ptLst>
  <dgm:cxnLst>
    <dgm:cxn modelId="{283CED01-5198-43A5-951E-C1FF1FB00F7B}" type="presOf" srcId="{4AE406EE-9CD3-425A-9087-C5F2192187B3}" destId="{977F052D-8240-4525-A56E-7E9AFE0F0B2C}" srcOrd="0" destOrd="0" presId="urn:microsoft.com/office/officeart/2005/8/layout/vList4"/>
    <dgm:cxn modelId="{33E6B519-268F-4864-8C8D-BAF02167D5E9}" srcId="{4AE406EE-9CD3-425A-9087-C5F2192187B3}" destId="{06722997-C92B-41C8-8CB8-62E69CA36E3D}" srcOrd="1" destOrd="0" parTransId="{D213B8D2-C71B-43DC-B5E4-008A9F2926AE}" sibTransId="{CF438C79-37D4-460B-81FC-2811BA130025}"/>
    <dgm:cxn modelId="{41A4A32D-7831-4D61-8E0F-03EAB444FB6A}" type="presOf" srcId="{13EA661F-1EAF-421D-B379-9CC14A0AE6F9}" destId="{DBEA635C-8511-4EC8-8DF4-1D0544F88F13}" srcOrd="1" destOrd="0" presId="urn:microsoft.com/office/officeart/2005/8/layout/vList4"/>
    <dgm:cxn modelId="{B154265F-0D5C-491F-835E-4674FE8BA36C}" srcId="{4AE406EE-9CD3-425A-9087-C5F2192187B3}" destId="{943193DC-5D97-4007-B638-12935016CA8C}" srcOrd="0" destOrd="0" parTransId="{65B13C12-A680-40CF-A078-417AA43EA7B5}" sibTransId="{17A35D2D-6370-476C-9E8B-4BD76CB5F559}"/>
    <dgm:cxn modelId="{4FF17C6A-6DC4-4A4F-856C-AE1292C39FC8}" type="presOf" srcId="{943193DC-5D97-4007-B638-12935016CA8C}" destId="{39989BD8-9814-4103-A95D-DB976ED71D2F}" srcOrd="0" destOrd="0" presId="urn:microsoft.com/office/officeart/2005/8/layout/vList4"/>
    <dgm:cxn modelId="{81CE6271-E607-44EA-A7CE-EC353A20B4A3}" type="presOf" srcId="{13EA661F-1EAF-421D-B379-9CC14A0AE6F9}" destId="{4C0BE85C-681D-43D8-A9C3-02D96FB6420D}" srcOrd="0" destOrd="0" presId="urn:microsoft.com/office/officeart/2005/8/layout/vList4"/>
    <dgm:cxn modelId="{5776A3A4-3E5B-420B-BE75-DE041FC1B234}" type="presOf" srcId="{943193DC-5D97-4007-B638-12935016CA8C}" destId="{882EE4C3-A649-44CC-81BF-D75697062BFD}" srcOrd="1" destOrd="0" presId="urn:microsoft.com/office/officeart/2005/8/layout/vList4"/>
    <dgm:cxn modelId="{54A512AE-1369-408E-95DD-94389A32FC76}" srcId="{4AE406EE-9CD3-425A-9087-C5F2192187B3}" destId="{13EA661F-1EAF-421D-B379-9CC14A0AE6F9}" srcOrd="2" destOrd="0" parTransId="{B395A554-8C1B-4F5A-B817-6D717C8044FD}" sibTransId="{EA19A24D-3E64-456E-A915-28CBEBFAEE37}"/>
    <dgm:cxn modelId="{8CBDA5CB-9BB3-4A7F-B785-A16641F3CD46}" type="presOf" srcId="{06722997-C92B-41C8-8CB8-62E69CA36E3D}" destId="{64A34C14-1538-47D7-A8DC-CFCF7AC180E4}" srcOrd="0" destOrd="0" presId="urn:microsoft.com/office/officeart/2005/8/layout/vList4"/>
    <dgm:cxn modelId="{417616E9-E95B-4FD4-96E9-2EAA4DDD05ED}" type="presOf" srcId="{06722997-C92B-41C8-8CB8-62E69CA36E3D}" destId="{AC045031-0A04-4BA6-A212-9156AB432FA7}" srcOrd="1" destOrd="0" presId="urn:microsoft.com/office/officeart/2005/8/layout/vList4"/>
    <dgm:cxn modelId="{46F1AB1E-82A0-4E5D-ACD5-396CD2CA6D6F}" type="presParOf" srcId="{977F052D-8240-4525-A56E-7E9AFE0F0B2C}" destId="{07AEC395-2BF7-4542-8738-B0035492B6B1}" srcOrd="0" destOrd="0" presId="urn:microsoft.com/office/officeart/2005/8/layout/vList4"/>
    <dgm:cxn modelId="{EBE911CA-ED97-4933-B441-D796B54F0C5C}" type="presParOf" srcId="{07AEC395-2BF7-4542-8738-B0035492B6B1}" destId="{39989BD8-9814-4103-A95D-DB976ED71D2F}" srcOrd="0" destOrd="0" presId="urn:microsoft.com/office/officeart/2005/8/layout/vList4"/>
    <dgm:cxn modelId="{D92E7CFA-A069-4EFC-8856-1A252BEDB61C}" type="presParOf" srcId="{07AEC395-2BF7-4542-8738-B0035492B6B1}" destId="{370B05CA-09B8-4DD5-A95B-E3DC3E275D99}" srcOrd="1" destOrd="0" presId="urn:microsoft.com/office/officeart/2005/8/layout/vList4"/>
    <dgm:cxn modelId="{22A341E7-C6D4-4B3D-A671-C5950D693DA6}" type="presParOf" srcId="{07AEC395-2BF7-4542-8738-B0035492B6B1}" destId="{882EE4C3-A649-44CC-81BF-D75697062BFD}" srcOrd="2" destOrd="0" presId="urn:microsoft.com/office/officeart/2005/8/layout/vList4"/>
    <dgm:cxn modelId="{D7C11035-7D72-4442-B36A-84C2A35BAB2E}" type="presParOf" srcId="{977F052D-8240-4525-A56E-7E9AFE0F0B2C}" destId="{1ADB4DAC-BF2F-4DDF-9013-4CCA6897F3D3}" srcOrd="1" destOrd="0" presId="urn:microsoft.com/office/officeart/2005/8/layout/vList4"/>
    <dgm:cxn modelId="{99F15440-A73B-45BC-BB99-074B274C0148}" type="presParOf" srcId="{977F052D-8240-4525-A56E-7E9AFE0F0B2C}" destId="{AA44DEAB-6AE5-436C-B5B7-E856D126561C}" srcOrd="2" destOrd="0" presId="urn:microsoft.com/office/officeart/2005/8/layout/vList4"/>
    <dgm:cxn modelId="{3A20FDEF-7662-4C42-8B29-9CD9EB2E14B7}" type="presParOf" srcId="{AA44DEAB-6AE5-436C-B5B7-E856D126561C}" destId="{64A34C14-1538-47D7-A8DC-CFCF7AC180E4}" srcOrd="0" destOrd="0" presId="urn:microsoft.com/office/officeart/2005/8/layout/vList4"/>
    <dgm:cxn modelId="{8539965D-6E2D-41AB-8A07-BEF2EDA7D78C}" type="presParOf" srcId="{AA44DEAB-6AE5-436C-B5B7-E856D126561C}" destId="{264B93AC-D856-44E5-9791-A9D8129E4C43}" srcOrd="1" destOrd="0" presId="urn:microsoft.com/office/officeart/2005/8/layout/vList4"/>
    <dgm:cxn modelId="{753236AC-A06F-4731-8835-43A7A700A189}" type="presParOf" srcId="{AA44DEAB-6AE5-436C-B5B7-E856D126561C}" destId="{AC045031-0A04-4BA6-A212-9156AB432FA7}" srcOrd="2" destOrd="0" presId="urn:microsoft.com/office/officeart/2005/8/layout/vList4"/>
    <dgm:cxn modelId="{C10FC32A-25B0-4EBB-AC9E-F044B99C1C20}" type="presParOf" srcId="{977F052D-8240-4525-A56E-7E9AFE0F0B2C}" destId="{7D84C557-3C14-456E-81BA-597ED9B0AF73}" srcOrd="3" destOrd="0" presId="urn:microsoft.com/office/officeart/2005/8/layout/vList4"/>
    <dgm:cxn modelId="{30A253E4-6C39-4C76-8266-7E2065422B98}" type="presParOf" srcId="{977F052D-8240-4525-A56E-7E9AFE0F0B2C}" destId="{CDA58AE9-ED9C-464D-A05F-57A4A7DBDDDC}" srcOrd="4" destOrd="0" presId="urn:microsoft.com/office/officeart/2005/8/layout/vList4"/>
    <dgm:cxn modelId="{696FF02D-0655-4739-80D7-3B3FB9274F21}" type="presParOf" srcId="{CDA58AE9-ED9C-464D-A05F-57A4A7DBDDDC}" destId="{4C0BE85C-681D-43D8-A9C3-02D96FB6420D}" srcOrd="0" destOrd="0" presId="urn:microsoft.com/office/officeart/2005/8/layout/vList4"/>
    <dgm:cxn modelId="{C85390F9-808E-4B30-91B8-1A0C07117AC6}" type="presParOf" srcId="{CDA58AE9-ED9C-464D-A05F-57A4A7DBDDDC}" destId="{EC73C6E2-87C6-40C6-96EE-DF7CA80A1799}" srcOrd="1" destOrd="0" presId="urn:microsoft.com/office/officeart/2005/8/layout/vList4"/>
    <dgm:cxn modelId="{9FC3824B-7850-4C2E-9095-3D21B5849FE5}" type="presParOf" srcId="{CDA58AE9-ED9C-464D-A05F-57A4A7DBDDDC}" destId="{DBEA635C-8511-4EC8-8DF4-1D0544F88F1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89BD8-9814-4103-A95D-DB976ED71D2F}">
      <dsp:nvSpPr>
        <dsp:cNvPr id="0" name=""/>
        <dsp:cNvSpPr/>
      </dsp:nvSpPr>
      <dsp:spPr>
        <a:xfrm>
          <a:off x="0" y="0"/>
          <a:ext cx="10058399" cy="1257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Bertugas sebagai pemompa darah ke </a:t>
          </a:r>
          <a:r>
            <a:rPr lang="en-ID" sz="1900" kern="1200" dirty="0" err="1"/>
            <a:t>seluruh</a:t>
          </a:r>
          <a:r>
            <a:rPr lang="en-ID" sz="1900" kern="1200" dirty="0"/>
            <a:t> </a:t>
          </a:r>
          <a:r>
            <a:rPr lang="en-ID" sz="1900" kern="1200" dirty="0" err="1"/>
            <a:t>tubuh</a:t>
          </a:r>
          <a:r>
            <a:rPr lang="en-ID" sz="1900" kern="1200" dirty="0"/>
            <a:t>. Organ </a:t>
          </a:r>
          <a:r>
            <a:rPr lang="en-ID" sz="1900" kern="1200" dirty="0" err="1"/>
            <a:t>ini</a:t>
          </a:r>
          <a:r>
            <a:rPr lang="en-ID" sz="1900" kern="1200" dirty="0"/>
            <a:t> </a:t>
          </a:r>
          <a:r>
            <a:rPr lang="en-ID" sz="1900" kern="1200" dirty="0" err="1"/>
            <a:t>terletak</a:t>
          </a:r>
          <a:r>
            <a:rPr lang="en-ID" sz="1900" kern="1200" dirty="0"/>
            <a:t> di </a:t>
          </a:r>
          <a:r>
            <a:rPr lang="en-ID" sz="1900" kern="1200" dirty="0" err="1"/>
            <a:t>antara</a:t>
          </a:r>
          <a:r>
            <a:rPr lang="en-ID" sz="1900" kern="1200" dirty="0"/>
            <a:t> </a:t>
          </a:r>
          <a:r>
            <a:rPr lang="en-ID" sz="1900" kern="1200" dirty="0" err="1"/>
            <a:t>paru-paru</a:t>
          </a:r>
          <a:r>
            <a:rPr lang="en-ID" sz="1900" kern="1200" dirty="0"/>
            <a:t>, di </a:t>
          </a:r>
          <a:r>
            <a:rPr lang="en-ID" sz="1900" kern="1200" dirty="0" err="1"/>
            <a:t>tengah</a:t>
          </a:r>
          <a:r>
            <a:rPr lang="en-ID" sz="1900" kern="1200" dirty="0"/>
            <a:t> dada. </a:t>
          </a:r>
          <a:r>
            <a:rPr lang="en-ID" sz="1900" kern="1200" dirty="0" err="1"/>
            <a:t>Terdapat</a:t>
          </a:r>
          <a:r>
            <a:rPr lang="en-ID" sz="1900" kern="1200" dirty="0"/>
            <a:t> </a:t>
          </a:r>
          <a:r>
            <a:rPr lang="en-ID" sz="1900" kern="1200" dirty="0" err="1"/>
            <a:t>empat</a:t>
          </a:r>
          <a:r>
            <a:rPr lang="en-ID" sz="1900" kern="1200" dirty="0"/>
            <a:t> </a:t>
          </a:r>
          <a:r>
            <a:rPr lang="en-ID" sz="1900" kern="1200" dirty="0" err="1"/>
            <a:t>ruangan</a:t>
          </a:r>
          <a:r>
            <a:rPr lang="en-ID" sz="1900" kern="1200" dirty="0"/>
            <a:t> yang </a:t>
          </a:r>
          <a:r>
            <a:rPr lang="en-ID" sz="1900" kern="1200" dirty="0" err="1"/>
            <a:t>terbagi</a:t>
          </a:r>
          <a:r>
            <a:rPr lang="en-ID" sz="1900" kern="1200" dirty="0"/>
            <a:t> </a:t>
          </a:r>
          <a:r>
            <a:rPr lang="en-ID" sz="1900" kern="1200" dirty="0" err="1"/>
            <a:t>menjadi</a:t>
          </a:r>
          <a:r>
            <a:rPr lang="en-ID" sz="1900" kern="1200" dirty="0"/>
            <a:t> </a:t>
          </a:r>
          <a:r>
            <a:rPr lang="en-ID" sz="1900" kern="1200" dirty="0" err="1"/>
            <a:t>dua</a:t>
          </a:r>
          <a:r>
            <a:rPr lang="en-ID" sz="1900" kern="1200" dirty="0"/>
            <a:t> </a:t>
          </a:r>
          <a:r>
            <a:rPr lang="en-ID" sz="1900" kern="1200" dirty="0" err="1"/>
            <a:t>bilik</a:t>
          </a:r>
          <a:r>
            <a:rPr lang="en-ID" sz="1900" kern="1200" dirty="0"/>
            <a:t> (</a:t>
          </a:r>
          <a:r>
            <a:rPr lang="en-ID" sz="1900" kern="1200" dirty="0" err="1"/>
            <a:t>ventrikel</a:t>
          </a:r>
          <a:r>
            <a:rPr lang="en-ID" sz="1900" kern="1200" dirty="0"/>
            <a:t>) dan </a:t>
          </a:r>
          <a:r>
            <a:rPr lang="en-ID" sz="1900" kern="1200" dirty="0" err="1"/>
            <a:t>dua</a:t>
          </a:r>
          <a:r>
            <a:rPr lang="en-ID" sz="1900" kern="1200" dirty="0"/>
            <a:t> </a:t>
          </a:r>
          <a:r>
            <a:rPr lang="en-ID" sz="1900" kern="1200" dirty="0" err="1"/>
            <a:t>serambi</a:t>
          </a:r>
          <a:r>
            <a:rPr lang="en-ID" sz="1900" kern="1200" dirty="0"/>
            <a:t> (atrium). </a:t>
          </a:r>
          <a:r>
            <a:rPr lang="en-ID" sz="1900" kern="1200" dirty="0" err="1"/>
            <a:t>Detak</a:t>
          </a:r>
          <a:r>
            <a:rPr lang="en-ID" sz="1900" kern="1200" dirty="0"/>
            <a:t> </a:t>
          </a:r>
          <a:r>
            <a:rPr lang="en-ID" sz="1900" kern="1200" dirty="0" err="1"/>
            <a:t>jantung</a:t>
          </a:r>
          <a:r>
            <a:rPr lang="en-ID" sz="1900" kern="1200" dirty="0"/>
            <a:t> orang </a:t>
          </a:r>
          <a:r>
            <a:rPr lang="sv-SE" sz="1900" kern="1200" dirty="0"/>
            <a:t>normal berkisar antara 60-100 kali per menit</a:t>
          </a:r>
          <a:endParaRPr lang="en-ID" sz="1900" kern="1200" dirty="0"/>
        </a:p>
      </dsp:txBody>
      <dsp:txXfrm>
        <a:off x="2137390" y="0"/>
        <a:ext cx="7921009" cy="1257101"/>
      </dsp:txXfrm>
    </dsp:sp>
    <dsp:sp modelId="{370B05CA-09B8-4DD5-A95B-E3DC3E275D99}">
      <dsp:nvSpPr>
        <dsp:cNvPr id="0" name=""/>
        <dsp:cNvSpPr/>
      </dsp:nvSpPr>
      <dsp:spPr>
        <a:xfrm>
          <a:off x="125710" y="125710"/>
          <a:ext cx="2011680" cy="100568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A34C14-1538-47D7-A8DC-CFCF7AC180E4}">
      <dsp:nvSpPr>
        <dsp:cNvPr id="0" name=""/>
        <dsp:cNvSpPr/>
      </dsp:nvSpPr>
      <dsp:spPr>
        <a:xfrm>
          <a:off x="0" y="1382811"/>
          <a:ext cx="10058399" cy="1257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 dirty="0"/>
            <a:t>Pipa yang </a:t>
          </a:r>
          <a:r>
            <a:rPr lang="en-ID" sz="1900" kern="1200" dirty="0" err="1"/>
            <a:t>berfungsi</a:t>
          </a:r>
          <a:r>
            <a:rPr lang="en-ID" sz="1900" kern="1200" dirty="0"/>
            <a:t> </a:t>
          </a:r>
          <a:r>
            <a:rPr lang="en-ID" sz="1900" kern="1200" dirty="0" err="1"/>
            <a:t>membawa</a:t>
          </a:r>
          <a:r>
            <a:rPr lang="en-ID" sz="1900" kern="1200" dirty="0"/>
            <a:t> </a:t>
          </a:r>
          <a:r>
            <a:rPr lang="en-ID" sz="1900" kern="1200" dirty="0" err="1"/>
            <a:t>darah</a:t>
          </a:r>
          <a:r>
            <a:rPr lang="en-ID" sz="1900" kern="1200" dirty="0"/>
            <a:t> </a:t>
          </a:r>
          <a:r>
            <a:rPr lang="en-ID" sz="1900" kern="1200" dirty="0" err="1"/>
            <a:t>dari</a:t>
          </a:r>
          <a:r>
            <a:rPr lang="en-ID" sz="1900" kern="1200" dirty="0"/>
            <a:t> </a:t>
          </a:r>
          <a:r>
            <a:rPr lang="en-ID" sz="1900" kern="1200" dirty="0" err="1"/>
            <a:t>jantung</a:t>
          </a:r>
          <a:r>
            <a:rPr lang="en-ID" sz="1900" kern="1200" dirty="0"/>
            <a:t> </a:t>
          </a:r>
          <a:r>
            <a:rPr lang="en-ID" sz="1900" kern="1200" dirty="0" err="1"/>
            <a:t>ke</a:t>
          </a:r>
          <a:r>
            <a:rPr lang="en-ID" sz="1900" kern="1200" dirty="0"/>
            <a:t> </a:t>
          </a:r>
          <a:r>
            <a:rPr lang="en-ID" sz="1900" kern="1200" dirty="0" err="1"/>
            <a:t>bagian</a:t>
          </a:r>
          <a:r>
            <a:rPr lang="en-ID" sz="1900" kern="1200" dirty="0"/>
            <a:t> </a:t>
          </a:r>
          <a:r>
            <a:rPr lang="en-ID" sz="1900" kern="1200" dirty="0" err="1"/>
            <a:t>tubuh</a:t>
          </a:r>
          <a:r>
            <a:rPr lang="en-ID" sz="1900" kern="1200" dirty="0"/>
            <a:t> lain, </a:t>
          </a:r>
          <a:r>
            <a:rPr lang="en-ID" sz="1900" kern="1200" dirty="0" err="1"/>
            <a:t>ataupun</a:t>
          </a:r>
          <a:r>
            <a:rPr lang="en-ID" sz="1900" kern="1200" dirty="0"/>
            <a:t> </a:t>
          </a:r>
          <a:r>
            <a:rPr lang="en-ID" sz="1900" kern="1200" dirty="0" err="1"/>
            <a:t>sebaliknya</a:t>
          </a:r>
          <a:r>
            <a:rPr lang="en-ID" sz="1900" kern="1200" dirty="0"/>
            <a:t>. </a:t>
          </a:r>
          <a:r>
            <a:rPr lang="en-ID" sz="1900" kern="1200" dirty="0" err="1"/>
            <a:t>Pembuluh</a:t>
          </a:r>
          <a:r>
            <a:rPr lang="en-ID" sz="1900" kern="1200" dirty="0"/>
            <a:t> </a:t>
          </a:r>
          <a:r>
            <a:rPr lang="en-ID" sz="1900" kern="1200" dirty="0" err="1"/>
            <a:t>darah</a:t>
          </a:r>
          <a:r>
            <a:rPr lang="en-ID" sz="1900" kern="1200" dirty="0"/>
            <a:t> </a:t>
          </a:r>
          <a:r>
            <a:rPr lang="en-ID" sz="1900" kern="1200" dirty="0" err="1"/>
            <a:t>dibedakan</a:t>
          </a:r>
          <a:r>
            <a:rPr lang="en-ID" sz="1900" kern="1200" dirty="0"/>
            <a:t> </a:t>
          </a:r>
          <a:r>
            <a:rPr lang="en-ID" sz="1900" kern="1200" dirty="0" err="1"/>
            <a:t>menjadi</a:t>
          </a:r>
          <a:r>
            <a:rPr lang="en-ID" sz="1900" kern="1200" dirty="0"/>
            <a:t> </a:t>
          </a:r>
          <a:r>
            <a:rPr lang="en-ID" sz="1900" kern="1200" dirty="0" err="1"/>
            <a:t>dua</a:t>
          </a:r>
          <a:r>
            <a:rPr lang="en-ID" sz="1900" kern="1200" dirty="0"/>
            <a:t>, </a:t>
          </a:r>
          <a:r>
            <a:rPr lang="en-ID" sz="1900" kern="1200" dirty="0" err="1"/>
            <a:t>yaitu</a:t>
          </a:r>
          <a:r>
            <a:rPr lang="en-ID" sz="1900" kern="1200" dirty="0"/>
            <a:t> </a:t>
          </a:r>
          <a:r>
            <a:rPr lang="en-ID" sz="1900" kern="1200" dirty="0" err="1"/>
            <a:t>pembuluh</a:t>
          </a:r>
          <a:r>
            <a:rPr lang="en-ID" sz="1900" kern="1200" dirty="0"/>
            <a:t> </a:t>
          </a:r>
          <a:r>
            <a:rPr lang="en-ID" sz="1900" kern="1200" dirty="0" err="1"/>
            <a:t>nadi</a:t>
          </a:r>
          <a:r>
            <a:rPr lang="en-ID" sz="1900" kern="1200" dirty="0"/>
            <a:t> (</a:t>
          </a:r>
          <a:r>
            <a:rPr lang="en-ID" sz="1900" kern="1200" dirty="0" err="1"/>
            <a:t>arteri</a:t>
          </a:r>
          <a:r>
            <a:rPr lang="en-ID" sz="1900" kern="1200" dirty="0"/>
            <a:t>) dan </a:t>
          </a:r>
          <a:r>
            <a:rPr lang="en-ID" sz="1900" kern="1200" dirty="0" err="1"/>
            <a:t>pembuluh</a:t>
          </a:r>
          <a:r>
            <a:rPr lang="en-ID" sz="1900" kern="1200" dirty="0"/>
            <a:t> </a:t>
          </a:r>
          <a:r>
            <a:rPr lang="en-ID" sz="1900" kern="1200" dirty="0" err="1"/>
            <a:t>balik</a:t>
          </a:r>
          <a:r>
            <a:rPr lang="en-ID" sz="1900" kern="1200" dirty="0"/>
            <a:t> (vena).</a:t>
          </a:r>
        </a:p>
      </dsp:txBody>
      <dsp:txXfrm>
        <a:off x="2137390" y="1382811"/>
        <a:ext cx="7921009" cy="1257101"/>
      </dsp:txXfrm>
    </dsp:sp>
    <dsp:sp modelId="{264B93AC-D856-44E5-9791-A9D8129E4C43}">
      <dsp:nvSpPr>
        <dsp:cNvPr id="0" name=""/>
        <dsp:cNvSpPr/>
      </dsp:nvSpPr>
      <dsp:spPr>
        <a:xfrm>
          <a:off x="125710" y="1508521"/>
          <a:ext cx="2011680" cy="100568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BE85C-681D-43D8-A9C3-02D96FB6420D}">
      <dsp:nvSpPr>
        <dsp:cNvPr id="0" name=""/>
        <dsp:cNvSpPr/>
      </dsp:nvSpPr>
      <dsp:spPr>
        <a:xfrm>
          <a:off x="0" y="2765623"/>
          <a:ext cx="10058399" cy="1257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900" kern="1200" dirty="0" err="1"/>
            <a:t>Berfungsi</a:t>
          </a:r>
          <a:r>
            <a:rPr lang="en-ID" sz="1900" kern="1200" dirty="0"/>
            <a:t> </a:t>
          </a:r>
          <a:r>
            <a:rPr lang="en-ID" sz="1900" kern="1200" dirty="0" err="1"/>
            <a:t>sebagai</a:t>
          </a:r>
          <a:r>
            <a:rPr lang="en-ID" sz="1900" kern="1200" dirty="0"/>
            <a:t> </a:t>
          </a:r>
          <a:r>
            <a:rPr lang="en-ID" sz="1900" kern="1200" dirty="0" err="1"/>
            <a:t>pembawa</a:t>
          </a:r>
          <a:r>
            <a:rPr lang="en-ID" sz="1900" kern="1200" dirty="0"/>
            <a:t> </a:t>
          </a:r>
          <a:r>
            <a:rPr lang="en-ID" sz="1900" kern="1200" dirty="0" err="1"/>
            <a:t>nutrisi</a:t>
          </a:r>
          <a:r>
            <a:rPr lang="en-ID" sz="1900" kern="1200" dirty="0"/>
            <a:t>, </a:t>
          </a:r>
          <a:r>
            <a:rPr lang="en-ID" sz="1900" kern="1200" dirty="0" err="1"/>
            <a:t>oksigen</a:t>
          </a:r>
          <a:r>
            <a:rPr lang="en-ID" sz="1900" kern="1200" dirty="0"/>
            <a:t>, </a:t>
          </a:r>
          <a:r>
            <a:rPr lang="en-ID" sz="1900" kern="1200" dirty="0" err="1"/>
            <a:t>hormon</a:t>
          </a:r>
          <a:r>
            <a:rPr lang="en-ID" sz="1900" kern="1200" dirty="0"/>
            <a:t>, </a:t>
          </a:r>
          <a:r>
            <a:rPr lang="en-ID" sz="1900" kern="1200" dirty="0" err="1"/>
            <a:t>antibodi</a:t>
          </a:r>
          <a:r>
            <a:rPr lang="en-ID" sz="1900" kern="1200" dirty="0"/>
            <a:t>, </a:t>
          </a:r>
          <a:r>
            <a:rPr lang="en-ID" sz="1900" kern="1200" dirty="0" err="1"/>
            <a:t>serta</a:t>
          </a:r>
          <a:r>
            <a:rPr lang="en-ID" sz="1900" kern="1200" dirty="0"/>
            <a:t> </a:t>
          </a:r>
          <a:r>
            <a:rPr lang="sv-SE" sz="1900" kern="1200" dirty="0"/>
            <a:t>berbagai zat lainnya, dari dan ke seluruh tubuh. Terdiri dari beberapa bagian: plasma darah, sel darah merah (eritrosit), sel darah putih (leukosit), dan keping darah (trombosit).</a:t>
          </a:r>
          <a:endParaRPr lang="en-ID" sz="1900" kern="1200" dirty="0"/>
        </a:p>
      </dsp:txBody>
      <dsp:txXfrm>
        <a:off x="2137390" y="2765623"/>
        <a:ext cx="7921009" cy="1257101"/>
      </dsp:txXfrm>
    </dsp:sp>
    <dsp:sp modelId="{EC73C6E2-87C6-40C6-96EE-DF7CA80A1799}">
      <dsp:nvSpPr>
        <dsp:cNvPr id="0" name=""/>
        <dsp:cNvSpPr/>
      </dsp:nvSpPr>
      <dsp:spPr>
        <a:xfrm>
          <a:off x="125710" y="2891333"/>
          <a:ext cx="2011680" cy="100568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45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5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46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366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82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3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114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1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02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16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3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69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istem Peredaran Darah: Menjaga Kehidupan dalam Jantung Kita – Artikel BLOG">
            <a:extLst>
              <a:ext uri="{FF2B5EF4-FFF2-40B4-BE49-F238E27FC236}">
                <a16:creationId xmlns:a16="http://schemas.microsoft.com/office/drawing/2014/main" id="{25236581-F752-4121-BDFD-5287170516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" r="14848"/>
          <a:stretch/>
        </p:blipFill>
        <p:spPr bwMode="auto">
          <a:xfrm>
            <a:off x="2646387" y="-1"/>
            <a:ext cx="9545613" cy="632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65D950D-5599-4AF5-888F-E081555A269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93486" y="1712913"/>
            <a:ext cx="7278914" cy="19304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 PEREDARAN DARAH</a:t>
            </a:r>
            <a:endParaRPr lang="en-ID" sz="6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ACE9A-68C6-4073-B8D8-D42644EA0D4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633436" y="3643313"/>
            <a:ext cx="9545614" cy="601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cap="none" dirty="0" err="1">
                <a:solidFill>
                  <a:schemeClr val="tx1"/>
                </a:solidFill>
              </a:rPr>
              <a:t>Rosly</a:t>
            </a:r>
            <a:r>
              <a:rPr lang="en-US" sz="1600" cap="none" dirty="0">
                <a:solidFill>
                  <a:schemeClr val="tx1"/>
                </a:solidFill>
              </a:rPr>
              <a:t> </a:t>
            </a:r>
            <a:r>
              <a:rPr lang="en-US" sz="1600" cap="none" dirty="0" err="1">
                <a:solidFill>
                  <a:schemeClr val="tx1"/>
                </a:solidFill>
              </a:rPr>
              <a:t>Zunaedi</a:t>
            </a:r>
            <a:r>
              <a:rPr lang="en-US" sz="1600" cap="none" dirty="0">
                <a:solidFill>
                  <a:schemeClr val="tx1"/>
                </a:solidFill>
              </a:rPr>
              <a:t>, S.</a:t>
            </a:r>
            <a:r>
              <a:rPr lang="en-US" sz="1600" cap="none" dirty="0" err="1">
                <a:solidFill>
                  <a:schemeClr val="tx1"/>
                </a:solidFill>
              </a:rPr>
              <a:t>Kep</a:t>
            </a:r>
            <a:r>
              <a:rPr lang="en-US" sz="1600" cap="none" dirty="0">
                <a:solidFill>
                  <a:schemeClr val="tx1"/>
                </a:solidFill>
              </a:rPr>
              <a:t>.,Ns.,</a:t>
            </a:r>
            <a:r>
              <a:rPr lang="en-US" sz="1600" cap="none" dirty="0" err="1">
                <a:solidFill>
                  <a:schemeClr val="tx1"/>
                </a:solidFill>
              </a:rPr>
              <a:t>M.Kep</a:t>
            </a:r>
            <a:r>
              <a:rPr lang="en-US" sz="1600" cap="none" dirty="0">
                <a:solidFill>
                  <a:schemeClr val="tx1"/>
                </a:solidFill>
              </a:rPr>
              <a:t>.</a:t>
            </a:r>
            <a:endParaRPr lang="en-ID" sz="1600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274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0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85907DFC-42F1-428B-BDA6-DEB106EBB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490364" cy="632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092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E07AF-DEE7-4E13-A4FE-9D19005A5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/>
              <a:t>GANGGUAN SISTEM PEREDARAN DARAH</a:t>
            </a:r>
            <a:endParaRPr lang="en-ID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96CC9-FF74-45A1-9166-E49FA43E1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pPr marL="457200" indent="-457200">
              <a:buClrTx/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Tekanan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darah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tinggi</a:t>
            </a:r>
            <a:r>
              <a:rPr lang="en-ID" dirty="0">
                <a:solidFill>
                  <a:schemeClr val="tx1"/>
                </a:solidFill>
              </a:rPr>
              <a:t> (</a:t>
            </a:r>
            <a:r>
              <a:rPr lang="en-ID" dirty="0" err="1">
                <a:solidFill>
                  <a:schemeClr val="tx1"/>
                </a:solidFill>
              </a:rPr>
              <a:t>hipertensi</a:t>
            </a:r>
            <a:r>
              <a:rPr lang="en-ID" dirty="0">
                <a:solidFill>
                  <a:schemeClr val="tx1"/>
                </a:solidFill>
              </a:rPr>
              <a:t>).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Aterosklerosis</a:t>
            </a:r>
            <a:r>
              <a:rPr lang="en-ID" dirty="0">
                <a:solidFill>
                  <a:schemeClr val="tx1"/>
                </a:solidFill>
              </a:rPr>
              <a:t>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Penyakit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jantung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koroner</a:t>
            </a:r>
            <a:r>
              <a:rPr lang="en-ID" dirty="0">
                <a:solidFill>
                  <a:schemeClr val="tx1"/>
                </a:solidFill>
              </a:rPr>
              <a:t>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Gagal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jantung</a:t>
            </a:r>
            <a:r>
              <a:rPr lang="en-ID" dirty="0">
                <a:solidFill>
                  <a:schemeClr val="tx1"/>
                </a:solidFill>
              </a:rPr>
              <a:t>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Aneurisma</a:t>
            </a:r>
            <a:r>
              <a:rPr lang="en-ID" dirty="0">
                <a:solidFill>
                  <a:schemeClr val="tx1"/>
                </a:solidFill>
              </a:rPr>
              <a:t> aorta.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Gangguan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irama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jantung</a:t>
            </a:r>
            <a:r>
              <a:rPr lang="en-ID" dirty="0">
                <a:solidFill>
                  <a:schemeClr val="tx1"/>
                </a:solidFill>
              </a:rPr>
              <a:t> (</a:t>
            </a:r>
            <a:r>
              <a:rPr lang="en-ID" dirty="0" err="1">
                <a:solidFill>
                  <a:schemeClr val="tx1"/>
                </a:solidFill>
              </a:rPr>
              <a:t>aritmia</a:t>
            </a:r>
            <a:r>
              <a:rPr lang="en-ID" dirty="0">
                <a:solidFill>
                  <a:schemeClr val="tx1"/>
                </a:solidFill>
              </a:rPr>
              <a:t>).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Kelainan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otot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jantung</a:t>
            </a:r>
            <a:r>
              <a:rPr lang="en-ID" dirty="0">
                <a:solidFill>
                  <a:schemeClr val="tx1"/>
                </a:solidFill>
              </a:rPr>
              <a:t> (</a:t>
            </a:r>
            <a:r>
              <a:rPr lang="en-ID" dirty="0" err="1">
                <a:solidFill>
                  <a:schemeClr val="tx1"/>
                </a:solidFill>
              </a:rPr>
              <a:t>kardiomiopati</a:t>
            </a:r>
            <a:r>
              <a:rPr lang="en-ID" dirty="0">
                <a:solidFill>
                  <a:schemeClr val="tx1"/>
                </a:solidFill>
              </a:rPr>
              <a:t>). 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ID" dirty="0" err="1">
                <a:solidFill>
                  <a:schemeClr val="tx1"/>
                </a:solidFill>
              </a:rPr>
              <a:t>Penyakit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jantung</a:t>
            </a:r>
            <a:r>
              <a:rPr lang="en-ID" dirty="0">
                <a:solidFill>
                  <a:schemeClr val="tx1"/>
                </a:solidFill>
              </a:rPr>
              <a:t> </a:t>
            </a:r>
            <a:r>
              <a:rPr lang="en-ID" dirty="0" err="1">
                <a:solidFill>
                  <a:schemeClr val="tx1"/>
                </a:solidFill>
              </a:rPr>
              <a:t>bawaan</a:t>
            </a:r>
            <a:r>
              <a:rPr lang="en-ID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29012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FF0EDB-33CA-4316-9B88-22B6D490C7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762125"/>
            <a:ext cx="76200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1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istem Peredaran Darah: Menjaga Kehidupan dalam Jantung Kita – Artikel BLOG">
            <a:extLst>
              <a:ext uri="{FF2B5EF4-FFF2-40B4-BE49-F238E27FC236}">
                <a16:creationId xmlns:a16="http://schemas.microsoft.com/office/drawing/2014/main" id="{04E2F153-89F4-484D-B117-B3FA30E8F2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" r="14848"/>
          <a:stretch/>
        </p:blipFill>
        <p:spPr bwMode="auto">
          <a:xfrm>
            <a:off x="4325605" y="1103086"/>
            <a:ext cx="7750281" cy="5138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D9B199C7-08D3-48A2-9848-34C1719EA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PENDAHULUAN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3098C-FA8E-4511-B77E-9691A67FC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3837579" cy="402336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ID" sz="2400" dirty="0" err="1"/>
              <a:t>Sistem</a:t>
            </a:r>
            <a:r>
              <a:rPr lang="en-ID" sz="2400" dirty="0"/>
              <a:t> </a:t>
            </a:r>
            <a:r>
              <a:rPr lang="en-ID" sz="2400" dirty="0" err="1"/>
              <a:t>peredaran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yang </a:t>
            </a:r>
            <a:r>
              <a:rPr lang="en-ID" sz="2400" dirty="0" err="1"/>
              <a:t>dalam</a:t>
            </a:r>
            <a:r>
              <a:rPr lang="en-ID" sz="2400" dirty="0"/>
              <a:t> dunia </a:t>
            </a:r>
            <a:r>
              <a:rPr lang="en-ID" sz="2400" dirty="0" err="1"/>
              <a:t>medis</a:t>
            </a:r>
            <a:r>
              <a:rPr lang="en-ID" sz="2400" dirty="0"/>
              <a:t>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dikenal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sistem</a:t>
            </a:r>
            <a:r>
              <a:rPr lang="en-ID" sz="2400" dirty="0"/>
              <a:t> </a:t>
            </a:r>
            <a:r>
              <a:rPr lang="en-ID" sz="2400" dirty="0" err="1"/>
              <a:t>kardiovaskular</a:t>
            </a:r>
            <a:r>
              <a:rPr lang="en-ID" sz="2400" dirty="0"/>
              <a:t>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suatu</a:t>
            </a:r>
            <a:r>
              <a:rPr lang="en-ID" sz="2400" dirty="0"/>
              <a:t> </a:t>
            </a:r>
            <a:r>
              <a:rPr lang="en-ID" sz="2400" dirty="0" err="1"/>
              <a:t>sistem</a:t>
            </a:r>
            <a:r>
              <a:rPr lang="en-ID" sz="2400" dirty="0"/>
              <a:t> yang </a:t>
            </a:r>
            <a:r>
              <a:rPr lang="en-ID" sz="2400" dirty="0" err="1"/>
              <a:t>berguna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menyalurkan</a:t>
            </a:r>
            <a:r>
              <a:rPr lang="en-ID" sz="2400" dirty="0"/>
              <a:t> </a:t>
            </a:r>
            <a:r>
              <a:rPr lang="en-ID" sz="2400" dirty="0" err="1"/>
              <a:t>berbagai</a:t>
            </a:r>
            <a:r>
              <a:rPr lang="en-ID" sz="2400" dirty="0"/>
              <a:t> </a:t>
            </a:r>
            <a:r>
              <a:rPr lang="en-ID" sz="2400" dirty="0" err="1"/>
              <a:t>zat</a:t>
            </a:r>
            <a:r>
              <a:rPr lang="en-ID" sz="2400" dirty="0"/>
              <a:t> </a:t>
            </a:r>
            <a:r>
              <a:rPr lang="en-ID" sz="2400" dirty="0" err="1"/>
              <a:t>penting</a:t>
            </a:r>
            <a:r>
              <a:rPr lang="en-ID" sz="2400" dirty="0"/>
              <a:t>, </a:t>
            </a:r>
            <a:r>
              <a:rPr lang="en-ID" sz="2400" dirty="0" err="1"/>
              <a:t>seperti</a:t>
            </a:r>
            <a:r>
              <a:rPr lang="en-ID" sz="2400" dirty="0"/>
              <a:t> </a:t>
            </a:r>
            <a:r>
              <a:rPr lang="en-ID" sz="2400" dirty="0" err="1"/>
              <a:t>nutrisi</a:t>
            </a:r>
            <a:r>
              <a:rPr lang="en-ID" sz="2400" dirty="0"/>
              <a:t> dan </a:t>
            </a:r>
            <a:r>
              <a:rPr lang="en-ID" sz="2400" dirty="0" err="1"/>
              <a:t>oksigen</a:t>
            </a:r>
            <a:r>
              <a:rPr lang="en-ID" sz="2400" dirty="0"/>
              <a:t>,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jantung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seluruh</a:t>
            </a:r>
            <a:r>
              <a:rPr lang="en-ID" sz="2400" dirty="0"/>
              <a:t> </a:t>
            </a:r>
            <a:r>
              <a:rPr lang="en-ID" sz="2400" dirty="0" err="1"/>
              <a:t>tubuh</a:t>
            </a:r>
            <a:r>
              <a:rPr lang="en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632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401F2-F6A5-4E9F-BE7C-BA6DECB5B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sz="3600" b="1" spc="300" dirty="0"/>
              <a:t>ORGAN SISTEM PEREDARAN DARAH</a:t>
            </a:r>
            <a:endParaRPr lang="en-ID" sz="3600" b="1" spc="3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795A34D-1AAB-4E1F-839B-B92D476ACD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5387128"/>
              </p:ext>
            </p:extLst>
          </p:nvPr>
        </p:nvGraphicFramePr>
        <p:xfrm>
          <a:off x="1096963" y="1984808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563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780788-4D61-4B31-ACE9-533E58405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ANATOMI JANTUNG</a:t>
            </a:r>
            <a:endParaRPr lang="en-ID" b="1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4301B28-A8AB-4EC4-B354-768422E2AA1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690781" y="2293328"/>
            <a:ext cx="4403939" cy="3026236"/>
          </a:xfr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5B24ACC-7D3F-4E01-80F2-21728A6CE0B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16058" r="18251"/>
          <a:stretch/>
        </p:blipFill>
        <p:spPr>
          <a:xfrm>
            <a:off x="1097280" y="2061030"/>
            <a:ext cx="4776020" cy="3585028"/>
          </a:xfr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DE5F40-7F64-4B3B-AE62-1227CD8F4DB0}"/>
              </a:ext>
            </a:extLst>
          </p:cNvPr>
          <p:cNvCxnSpPr/>
          <p:nvPr/>
        </p:nvCxnSpPr>
        <p:spPr>
          <a:xfrm flipH="1">
            <a:off x="7435516" y="3429000"/>
            <a:ext cx="745958" cy="39704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A1DAE28-E762-4C2B-AF5D-4DCEC911B9A7}"/>
              </a:ext>
            </a:extLst>
          </p:cNvPr>
          <p:cNvSpPr txBox="1"/>
          <p:nvPr/>
        </p:nvSpPr>
        <p:spPr>
          <a:xfrm>
            <a:off x="6426515" y="3757174"/>
            <a:ext cx="1200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Vena Cava</a:t>
            </a:r>
            <a:endParaRPr lang="en-ID" b="1" dirty="0">
              <a:latin typeface="Garamond" panose="02020404030301010803" pitchFamily="18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316035-5522-4EFD-8693-F364144FE7AF}"/>
              </a:ext>
            </a:extLst>
          </p:cNvPr>
          <p:cNvCxnSpPr/>
          <p:nvPr/>
        </p:nvCxnSpPr>
        <p:spPr>
          <a:xfrm flipH="1">
            <a:off x="8754865" y="2288399"/>
            <a:ext cx="745958" cy="39704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30A9CABC-483B-4074-B32F-CEB3A3CB0E70}"/>
              </a:ext>
            </a:extLst>
          </p:cNvPr>
          <p:cNvSpPr txBox="1"/>
          <p:nvPr/>
        </p:nvSpPr>
        <p:spPr>
          <a:xfrm>
            <a:off x="9248708" y="1983817"/>
            <a:ext cx="72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Aorta</a:t>
            </a:r>
            <a:endParaRPr lang="en-ID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114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87EF27-C3BB-4C92-A588-E98E30499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091" y="2217420"/>
            <a:ext cx="3200400" cy="2286000"/>
          </a:xfrm>
        </p:spPr>
        <p:txBody>
          <a:bodyPr>
            <a:normAutofit/>
          </a:bodyPr>
          <a:lstStyle/>
          <a:p>
            <a:r>
              <a:rPr lang="en-US" sz="4800" b="1" dirty="0"/>
              <a:t>ANATOMI PEMBULUH DARAH</a:t>
            </a:r>
            <a:endParaRPr lang="en-ID" sz="4800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2395445-FC7E-41D1-9CE0-7E96BD0C2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92F7C3-9621-4610-9285-AFB42A3D35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825" y="591319"/>
            <a:ext cx="7672084" cy="575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88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0E702DF-7F05-4BCF-AD93-A5E35E49C8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1149927"/>
            <a:ext cx="4876803" cy="5112328"/>
          </a:xfrm>
        </p:spPr>
        <p:txBody>
          <a:bodyPr>
            <a:normAutofit lnSpcReduction="10000"/>
          </a:bodyPr>
          <a:lstStyle/>
          <a:p>
            <a:pPr algn="ctr"/>
            <a:r>
              <a:rPr lang="en-ID" sz="3600" b="1" u="sng" dirty="0" err="1"/>
              <a:t>Arteri</a:t>
            </a:r>
            <a:endParaRPr lang="en-ID" sz="3600" b="1" u="sng" dirty="0"/>
          </a:p>
          <a:p>
            <a:pPr algn="just"/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pembuluh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yang </a:t>
            </a:r>
            <a:r>
              <a:rPr lang="en-ID" sz="2400" dirty="0" err="1"/>
              <a:t>berfungsi</a:t>
            </a:r>
            <a:r>
              <a:rPr lang="en-ID" sz="2400" dirty="0"/>
              <a:t> </a:t>
            </a:r>
            <a:r>
              <a:rPr lang="en-ID" sz="2400" dirty="0" err="1"/>
              <a:t>membawa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keluar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jantung</a:t>
            </a:r>
            <a:r>
              <a:rPr lang="en-ID" sz="2400" dirty="0"/>
              <a:t>, </a:t>
            </a:r>
            <a:r>
              <a:rPr lang="en-ID" sz="2400" dirty="0" err="1"/>
              <a:t>baik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seluruh</a:t>
            </a:r>
            <a:r>
              <a:rPr lang="en-ID" sz="2400" dirty="0"/>
              <a:t> </a:t>
            </a:r>
            <a:r>
              <a:rPr lang="en-ID" sz="2400" dirty="0" err="1"/>
              <a:t>tubuh</a:t>
            </a:r>
            <a:r>
              <a:rPr lang="en-ID" sz="2400" dirty="0"/>
              <a:t> </a:t>
            </a:r>
            <a:r>
              <a:rPr lang="en-ID" sz="2400" dirty="0" err="1"/>
              <a:t>maupun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paru-paru</a:t>
            </a:r>
            <a:r>
              <a:rPr lang="en-ID" sz="2400" dirty="0"/>
              <a:t>. </a:t>
            </a:r>
            <a:r>
              <a:rPr lang="en-ID" sz="2400" dirty="0" err="1"/>
              <a:t>Darah</a:t>
            </a:r>
            <a:r>
              <a:rPr lang="en-ID" sz="2400" dirty="0"/>
              <a:t> yang </a:t>
            </a:r>
            <a:r>
              <a:rPr lang="en-ID" sz="2400" dirty="0" err="1"/>
              <a:t>dialirkan</a:t>
            </a:r>
            <a:r>
              <a:rPr lang="en-ID" sz="2400" dirty="0"/>
              <a:t> </a:t>
            </a:r>
            <a:r>
              <a:rPr lang="en-ID" sz="2400" dirty="0" err="1"/>
              <a:t>pembuluh</a:t>
            </a:r>
            <a:r>
              <a:rPr lang="en-ID" sz="2400" dirty="0"/>
              <a:t> </a:t>
            </a:r>
            <a:r>
              <a:rPr lang="en-ID" sz="2400" dirty="0" err="1"/>
              <a:t>arteri</a:t>
            </a:r>
            <a:r>
              <a:rPr lang="en-ID" sz="2400" dirty="0"/>
              <a:t> </a:t>
            </a:r>
            <a:r>
              <a:rPr lang="en-ID" sz="2400" dirty="0" err="1"/>
              <a:t>mengandung</a:t>
            </a:r>
            <a:r>
              <a:rPr lang="en-ID" sz="2400" dirty="0"/>
              <a:t> </a:t>
            </a:r>
            <a:r>
              <a:rPr lang="en-ID" sz="2400" dirty="0" err="1"/>
              <a:t>banyak</a:t>
            </a:r>
            <a:r>
              <a:rPr lang="en-ID" sz="2400" dirty="0"/>
              <a:t> </a:t>
            </a:r>
            <a:r>
              <a:rPr lang="en-ID" sz="2400" dirty="0" err="1"/>
              <a:t>oksigen</a:t>
            </a:r>
            <a:r>
              <a:rPr lang="en-ID" sz="2400" dirty="0"/>
              <a:t>, </a:t>
            </a:r>
            <a:r>
              <a:rPr lang="en-ID" sz="2400" dirty="0" err="1"/>
              <a:t>kecuali</a:t>
            </a:r>
            <a:r>
              <a:rPr lang="en-ID" sz="2400" dirty="0"/>
              <a:t> pada </a:t>
            </a:r>
            <a:r>
              <a:rPr lang="en-ID" sz="2400" dirty="0" err="1"/>
              <a:t>arteri</a:t>
            </a:r>
            <a:r>
              <a:rPr lang="en-ID" sz="2400" dirty="0"/>
              <a:t> </a:t>
            </a:r>
            <a:r>
              <a:rPr lang="en-ID" sz="2400" dirty="0" err="1"/>
              <a:t>pulmonalis</a:t>
            </a:r>
            <a:r>
              <a:rPr lang="en-ID" sz="2400" dirty="0"/>
              <a:t>, yang </a:t>
            </a:r>
            <a:r>
              <a:rPr lang="en-ID" sz="2400" dirty="0" err="1"/>
              <a:t>khusus</a:t>
            </a:r>
            <a:r>
              <a:rPr lang="en-ID" sz="2400" dirty="0"/>
              <a:t> </a:t>
            </a:r>
            <a:r>
              <a:rPr lang="en-ID" sz="2400" dirty="0" err="1"/>
              <a:t>membawa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kotor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dialirkan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paru</a:t>
            </a:r>
            <a:r>
              <a:rPr lang="en-ID" sz="2400" dirty="0"/>
              <a:t>.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bersih</a:t>
            </a:r>
            <a:r>
              <a:rPr lang="en-ID" sz="2400" dirty="0"/>
              <a:t> yang </a:t>
            </a:r>
            <a:r>
              <a:rPr lang="en-ID" sz="2400" dirty="0" err="1"/>
              <a:t>dipompa</a:t>
            </a:r>
            <a:r>
              <a:rPr lang="en-ID" sz="2400" dirty="0"/>
              <a:t> </a:t>
            </a:r>
            <a:r>
              <a:rPr lang="en-ID" sz="2400" dirty="0" err="1"/>
              <a:t>keluar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jantung</a:t>
            </a:r>
            <a:r>
              <a:rPr lang="en-ID" sz="2400" dirty="0"/>
              <a:t>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dirty="0" err="1"/>
              <a:t>melalui</a:t>
            </a:r>
            <a:r>
              <a:rPr lang="en-ID" sz="2400" dirty="0"/>
              <a:t> </a:t>
            </a:r>
            <a:r>
              <a:rPr lang="en-ID" sz="2400" dirty="0" err="1"/>
              <a:t>pembuluh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utama</a:t>
            </a:r>
            <a:r>
              <a:rPr lang="en-ID" sz="2400" dirty="0"/>
              <a:t> (aorta)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bilik</a:t>
            </a:r>
            <a:r>
              <a:rPr lang="en-ID" sz="2400" dirty="0"/>
              <a:t> </a:t>
            </a:r>
            <a:r>
              <a:rPr lang="en-ID" sz="2400" dirty="0" err="1"/>
              <a:t>kiri</a:t>
            </a:r>
            <a:r>
              <a:rPr lang="en-ID" sz="2400" dirty="0"/>
              <a:t> </a:t>
            </a:r>
            <a:r>
              <a:rPr lang="en-ID" sz="2400" dirty="0" err="1"/>
              <a:t>jantung</a:t>
            </a:r>
            <a:r>
              <a:rPr lang="en-ID" sz="2400" dirty="0"/>
              <a:t>. Aorta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kemudian</a:t>
            </a:r>
            <a:r>
              <a:rPr lang="en-ID" sz="2400" dirty="0"/>
              <a:t> </a:t>
            </a:r>
            <a:r>
              <a:rPr lang="en-ID" sz="2400" dirty="0" err="1"/>
              <a:t>bercabang</a:t>
            </a:r>
            <a:r>
              <a:rPr lang="en-ID" sz="2400" dirty="0"/>
              <a:t> </a:t>
            </a:r>
            <a:r>
              <a:rPr lang="en-ID" sz="2400" dirty="0" err="1"/>
              <a:t>menjadi</a:t>
            </a:r>
            <a:r>
              <a:rPr lang="en-ID" sz="2400" dirty="0"/>
              <a:t> </a:t>
            </a:r>
            <a:r>
              <a:rPr lang="en-ID" sz="2400" dirty="0" err="1"/>
              <a:t>pembuluh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yang </a:t>
            </a:r>
            <a:r>
              <a:rPr lang="en-ID" sz="2400" dirty="0" err="1"/>
              <a:t>lebih</a:t>
            </a:r>
            <a:r>
              <a:rPr lang="en-ID" sz="2400" dirty="0"/>
              <a:t> </a:t>
            </a:r>
            <a:r>
              <a:rPr lang="en-ID" sz="2400" dirty="0" err="1"/>
              <a:t>kecil</a:t>
            </a:r>
            <a:r>
              <a:rPr lang="en-ID" sz="2400" dirty="0"/>
              <a:t> (</a:t>
            </a:r>
            <a:r>
              <a:rPr lang="en-ID" sz="2400" dirty="0" err="1"/>
              <a:t>arteri</a:t>
            </a:r>
            <a:r>
              <a:rPr lang="en-ID" sz="2400" dirty="0"/>
              <a:t>), yang </a:t>
            </a:r>
            <a:r>
              <a:rPr lang="en-ID" sz="2400" dirty="0" err="1"/>
              <a:t>menyebar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seluruh</a:t>
            </a:r>
            <a:r>
              <a:rPr lang="en-ID" sz="2400" dirty="0"/>
              <a:t> </a:t>
            </a:r>
            <a:r>
              <a:rPr lang="en-ID" sz="2400" dirty="0" err="1"/>
              <a:t>bagian</a:t>
            </a:r>
            <a:r>
              <a:rPr lang="en-ID" sz="2400" dirty="0"/>
              <a:t> </a:t>
            </a:r>
            <a:r>
              <a:rPr lang="en-ID" sz="2400" dirty="0" err="1"/>
              <a:t>tubuh</a:t>
            </a:r>
            <a:r>
              <a:rPr lang="en-ID" sz="2400" dirty="0"/>
              <a:t>.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D32130E2-FB99-4D3B-BAE3-A62F21B4B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6" y="1149927"/>
            <a:ext cx="4876804" cy="5112328"/>
          </a:xfrm>
        </p:spPr>
        <p:txBody>
          <a:bodyPr>
            <a:normAutofit lnSpcReduction="10000"/>
          </a:bodyPr>
          <a:lstStyle/>
          <a:p>
            <a:pPr algn="ctr"/>
            <a:r>
              <a:rPr lang="en-ID" sz="3600" b="1" u="sng" dirty="0"/>
              <a:t>Vena</a:t>
            </a:r>
          </a:p>
          <a:p>
            <a:pPr algn="just"/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pembuluh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yang </a:t>
            </a:r>
            <a:r>
              <a:rPr lang="en-ID" sz="2400" dirty="0" err="1"/>
              <a:t>berfungsi</a:t>
            </a:r>
            <a:r>
              <a:rPr lang="en-ID" sz="2400" dirty="0"/>
              <a:t> </a:t>
            </a:r>
            <a:r>
              <a:rPr lang="en-ID" sz="2400" dirty="0" err="1"/>
              <a:t>membawa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kembali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jantung</a:t>
            </a:r>
            <a:r>
              <a:rPr lang="en-ID" sz="2400" dirty="0"/>
              <a:t>,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seluruh</a:t>
            </a:r>
            <a:r>
              <a:rPr lang="en-ID" sz="2400" dirty="0"/>
              <a:t> </a:t>
            </a:r>
            <a:r>
              <a:rPr lang="en-ID" sz="2400" dirty="0" err="1"/>
              <a:t>tubuh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paru-paru</a:t>
            </a:r>
            <a:r>
              <a:rPr lang="en-ID" sz="2400" dirty="0"/>
              <a:t>. Vena cava </a:t>
            </a:r>
            <a:r>
              <a:rPr lang="en-ID" sz="2400" dirty="0" err="1"/>
              <a:t>membawa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kotor</a:t>
            </a:r>
            <a:r>
              <a:rPr lang="en-ID" sz="2400" dirty="0"/>
              <a:t> yang </a:t>
            </a:r>
            <a:r>
              <a:rPr lang="en-ID" sz="2400" dirty="0" err="1"/>
              <a:t>mengandung</a:t>
            </a:r>
            <a:r>
              <a:rPr lang="en-ID" sz="2400" dirty="0"/>
              <a:t> </a:t>
            </a:r>
            <a:r>
              <a:rPr lang="en-ID" sz="2400" dirty="0" err="1"/>
              <a:t>karbon</a:t>
            </a:r>
            <a:r>
              <a:rPr lang="en-ID" sz="2400" dirty="0"/>
              <a:t> </a:t>
            </a:r>
            <a:r>
              <a:rPr lang="en-ID" sz="2400" dirty="0" err="1"/>
              <a:t>dioksida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seluruh</a:t>
            </a:r>
            <a:r>
              <a:rPr lang="en-ID" sz="2400" dirty="0"/>
              <a:t> </a:t>
            </a:r>
            <a:r>
              <a:rPr lang="en-ID" sz="2400" dirty="0" err="1"/>
              <a:t>tubuh</a:t>
            </a:r>
            <a:r>
              <a:rPr lang="en-ID" sz="2400" dirty="0"/>
              <a:t>, yang </a:t>
            </a:r>
            <a:r>
              <a:rPr lang="en-ID" sz="2400" dirty="0" err="1"/>
              <a:t>kemudian</a:t>
            </a:r>
            <a:r>
              <a:rPr lang="en-ID" sz="2400" dirty="0"/>
              <a:t>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dirty="0" err="1"/>
              <a:t>dialirkan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paru-paru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ditukar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oksigen</a:t>
            </a:r>
            <a:r>
              <a:rPr lang="en-ID" sz="2400" dirty="0"/>
              <a:t> </a:t>
            </a:r>
            <a:r>
              <a:rPr lang="en-ID" sz="2400" dirty="0" err="1"/>
              <a:t>melalui</a:t>
            </a:r>
            <a:r>
              <a:rPr lang="en-ID" sz="2400" dirty="0"/>
              <a:t> proses </a:t>
            </a:r>
            <a:r>
              <a:rPr lang="en-ID" sz="2400" dirty="0" err="1"/>
              <a:t>pernapasan</a:t>
            </a:r>
            <a:r>
              <a:rPr lang="en-ID" sz="2400" dirty="0"/>
              <a:t>. </a:t>
            </a:r>
            <a:r>
              <a:rPr lang="en-ID" sz="2400" dirty="0" err="1"/>
              <a:t>Sedangkan</a:t>
            </a:r>
            <a:r>
              <a:rPr lang="en-ID" sz="2400" dirty="0"/>
              <a:t> vena </a:t>
            </a:r>
            <a:r>
              <a:rPr lang="en-ID" sz="2400" dirty="0" err="1"/>
              <a:t>pulmonalis</a:t>
            </a:r>
            <a:r>
              <a:rPr lang="en-ID" sz="2400" dirty="0"/>
              <a:t> (vena </a:t>
            </a:r>
            <a:r>
              <a:rPr lang="en-ID" sz="2400" dirty="0" err="1"/>
              <a:t>paru</a:t>
            </a:r>
            <a:r>
              <a:rPr lang="en-ID" sz="2400" dirty="0"/>
              <a:t>) </a:t>
            </a:r>
            <a:r>
              <a:rPr lang="en-ID" sz="2400" dirty="0" err="1"/>
              <a:t>membawa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bersih</a:t>
            </a:r>
            <a:r>
              <a:rPr lang="en-ID" sz="2400" dirty="0"/>
              <a:t> yang kaya </a:t>
            </a:r>
            <a:r>
              <a:rPr lang="en-ID" sz="2400" dirty="0" err="1"/>
              <a:t>oksigen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</a:t>
            </a:r>
            <a:r>
              <a:rPr lang="en-ID" sz="2400" dirty="0" err="1"/>
              <a:t>paru-paru</a:t>
            </a:r>
            <a:r>
              <a:rPr lang="en-ID" sz="2400" dirty="0"/>
              <a:t> </a:t>
            </a:r>
            <a:r>
              <a:rPr lang="en-ID" sz="2400" dirty="0" err="1"/>
              <a:t>menuju</a:t>
            </a:r>
            <a:r>
              <a:rPr lang="en-ID" sz="2400" dirty="0"/>
              <a:t> </a:t>
            </a:r>
            <a:r>
              <a:rPr lang="en-ID" sz="2400" dirty="0" err="1"/>
              <a:t>jantung</a:t>
            </a:r>
            <a:r>
              <a:rPr lang="en-ID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8672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1F13585-35D7-4C11-A735-62E32AAE4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507" y="1057102"/>
            <a:ext cx="7764670" cy="4743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4">
            <a:extLst>
              <a:ext uri="{FF2B5EF4-FFF2-40B4-BE49-F238E27FC236}">
                <a16:creationId xmlns:a16="http://schemas.microsoft.com/office/drawing/2014/main" id="{AD62B290-B719-4952-AAD9-0AA523EB3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5925"/>
            <a:ext cx="3200400" cy="1386147"/>
          </a:xfrm>
        </p:spPr>
        <p:txBody>
          <a:bodyPr>
            <a:normAutofit/>
          </a:bodyPr>
          <a:lstStyle/>
          <a:p>
            <a:r>
              <a:rPr lang="en-US" sz="4800" b="1" dirty="0"/>
              <a:t>KOMPOSISI DARAH</a:t>
            </a:r>
            <a:endParaRPr lang="en-ID" sz="4800" b="1" dirty="0"/>
          </a:p>
        </p:txBody>
      </p:sp>
    </p:spTree>
    <p:extLst>
      <p:ext uri="{BB962C8B-B14F-4D97-AF65-F5344CB8AC3E}">
        <p14:creationId xmlns:p14="http://schemas.microsoft.com/office/powerpoint/2010/main" val="3293663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>
            <a:extLst>
              <a:ext uri="{FF2B5EF4-FFF2-40B4-BE49-F238E27FC236}">
                <a16:creationId xmlns:a16="http://schemas.microsoft.com/office/drawing/2014/main" id="{40C9397C-2E8F-4914-A073-BCB308D208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332"/>
          <a:stretch/>
        </p:blipFill>
        <p:spPr bwMode="auto">
          <a:xfrm>
            <a:off x="6096000" y="1890281"/>
            <a:ext cx="6023371" cy="4023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B0A42ED-C0E0-4BED-8785-9143A9303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4998720" cy="1450757"/>
          </a:xfrm>
        </p:spPr>
        <p:txBody>
          <a:bodyPr/>
          <a:lstStyle/>
          <a:p>
            <a:pPr algn="ctr"/>
            <a:r>
              <a:rPr lang="en-US" dirty="0" err="1"/>
              <a:t>Komposisi</a:t>
            </a:r>
            <a:r>
              <a:rPr lang="en-US" dirty="0"/>
              <a:t> </a:t>
            </a:r>
            <a:r>
              <a:rPr lang="en-US" dirty="0" err="1"/>
              <a:t>Darah</a:t>
            </a:r>
            <a:endParaRPr lang="en-ID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B46A1-1D56-4B71-B436-3956249E0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998720" cy="4023360"/>
          </a:xfrm>
        </p:spPr>
        <p:txBody>
          <a:bodyPr>
            <a:normAutofit/>
          </a:bodyPr>
          <a:lstStyle/>
          <a:p>
            <a:pPr marL="179388" indent="-179388" algn="just">
              <a:buFont typeface="Arial" panose="020B0604020202020204" pitchFamily="34" charset="0"/>
              <a:buChar char="•"/>
            </a:pPr>
            <a:r>
              <a:rPr lang="en-ID" dirty="0"/>
              <a:t>Plasma </a:t>
            </a:r>
            <a:r>
              <a:rPr lang="en-ID" dirty="0" err="1"/>
              <a:t>darah</a:t>
            </a:r>
            <a:r>
              <a:rPr lang="en-ID" dirty="0"/>
              <a:t>,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cairan</a:t>
            </a:r>
            <a:r>
              <a:rPr lang="en-ID" dirty="0"/>
              <a:t> </a:t>
            </a:r>
            <a:r>
              <a:rPr lang="en-ID" dirty="0" err="1"/>
              <a:t>berwarna</a:t>
            </a:r>
            <a:r>
              <a:rPr lang="en-ID" dirty="0"/>
              <a:t> </a:t>
            </a:r>
            <a:r>
              <a:rPr lang="en-ID" dirty="0" err="1"/>
              <a:t>kekuningan</a:t>
            </a:r>
            <a:r>
              <a:rPr lang="en-ID" dirty="0"/>
              <a:t> pada </a:t>
            </a:r>
            <a:r>
              <a:rPr lang="en-ID" dirty="0" err="1"/>
              <a:t>darah</a:t>
            </a:r>
            <a:r>
              <a:rPr lang="en-ID" dirty="0"/>
              <a:t> yang </a:t>
            </a:r>
            <a:r>
              <a:rPr lang="en-ID" dirty="0" err="1"/>
              <a:t>bertugas</a:t>
            </a:r>
            <a:r>
              <a:rPr lang="en-ID" dirty="0"/>
              <a:t> </a:t>
            </a:r>
            <a:r>
              <a:rPr lang="en-ID" dirty="0" err="1"/>
              <a:t>membawa</a:t>
            </a:r>
            <a:r>
              <a:rPr lang="en-ID" dirty="0"/>
              <a:t> </a:t>
            </a:r>
            <a:r>
              <a:rPr lang="en-ID" dirty="0" err="1"/>
              <a:t>zat-zat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hormon</a:t>
            </a:r>
            <a:r>
              <a:rPr lang="en-ID" dirty="0"/>
              <a:t>, protein, dan factor </a:t>
            </a:r>
            <a:r>
              <a:rPr lang="en-ID" dirty="0" err="1"/>
              <a:t>pembekuan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. </a:t>
            </a:r>
          </a:p>
          <a:p>
            <a:pPr marL="179388" indent="-179388" algn="just">
              <a:buFont typeface="Arial" panose="020B0604020202020204" pitchFamily="34" charset="0"/>
              <a:buChar char="•"/>
            </a:pPr>
            <a:r>
              <a:rPr lang="en-ID" dirty="0" err="1"/>
              <a:t>Sel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merah</a:t>
            </a:r>
            <a:r>
              <a:rPr lang="en-ID" dirty="0"/>
              <a:t> (</a:t>
            </a:r>
            <a:r>
              <a:rPr lang="en-ID" dirty="0" err="1"/>
              <a:t>eritosit</a:t>
            </a:r>
            <a:r>
              <a:rPr lang="en-ID" dirty="0"/>
              <a:t>),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pembawa</a:t>
            </a:r>
            <a:r>
              <a:rPr lang="en-ID" dirty="0"/>
              <a:t> </a:t>
            </a:r>
            <a:r>
              <a:rPr lang="en-ID" dirty="0" err="1"/>
              <a:t>oksigen</a:t>
            </a:r>
            <a:r>
              <a:rPr lang="en-ID" dirty="0"/>
              <a:t> dan </a:t>
            </a:r>
            <a:r>
              <a:rPr lang="en-ID" dirty="0" err="1"/>
              <a:t>karbon</a:t>
            </a:r>
            <a:r>
              <a:rPr lang="en-ID" dirty="0"/>
              <a:t> </a:t>
            </a:r>
            <a:r>
              <a:rPr lang="en-ID" dirty="0" err="1"/>
              <a:t>dioksida</a:t>
            </a:r>
            <a:r>
              <a:rPr lang="en-ID" dirty="0"/>
              <a:t>. </a:t>
            </a:r>
          </a:p>
          <a:p>
            <a:pPr marL="179388" indent="-179388" algn="just">
              <a:buFont typeface="Arial" panose="020B0604020202020204" pitchFamily="34" charset="0"/>
              <a:buChar char="•"/>
            </a:pPr>
            <a:r>
              <a:rPr lang="en-ID" dirty="0" err="1"/>
              <a:t>Sel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</a:t>
            </a:r>
            <a:r>
              <a:rPr lang="en-ID" dirty="0" err="1"/>
              <a:t>putih</a:t>
            </a:r>
            <a:r>
              <a:rPr lang="en-ID" dirty="0"/>
              <a:t> (</a:t>
            </a:r>
            <a:r>
              <a:rPr lang="en-ID" dirty="0" err="1"/>
              <a:t>leukosit</a:t>
            </a:r>
            <a:r>
              <a:rPr lang="en-ID" dirty="0"/>
              <a:t>),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mempertahankan</a:t>
            </a:r>
            <a:r>
              <a:rPr lang="en-ID" dirty="0"/>
              <a:t> </a:t>
            </a:r>
            <a:r>
              <a:rPr lang="en-ID" dirty="0" err="1"/>
              <a:t>tubuh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infeksi</a:t>
            </a:r>
            <a:r>
              <a:rPr lang="en-ID" dirty="0"/>
              <a:t> virus, </a:t>
            </a:r>
            <a:r>
              <a:rPr lang="en-ID" dirty="0" err="1"/>
              <a:t>kuman</a:t>
            </a:r>
            <a:r>
              <a:rPr lang="en-ID" dirty="0"/>
              <a:t>, </a:t>
            </a:r>
            <a:r>
              <a:rPr lang="en-ID" dirty="0" err="1"/>
              <a:t>jamur</a:t>
            </a:r>
            <a:r>
              <a:rPr lang="en-ID" dirty="0"/>
              <a:t>, dan </a:t>
            </a:r>
            <a:r>
              <a:rPr lang="en-ID" dirty="0" err="1"/>
              <a:t>parasit</a:t>
            </a:r>
            <a:r>
              <a:rPr lang="en-ID" dirty="0"/>
              <a:t>. </a:t>
            </a:r>
          </a:p>
          <a:p>
            <a:pPr marL="179388" indent="-179388" algn="just">
              <a:buFont typeface="Arial" panose="020B0604020202020204" pitchFamily="34" charset="0"/>
              <a:buChar char="•"/>
            </a:pPr>
            <a:r>
              <a:rPr lang="en-ID" dirty="0" err="1"/>
              <a:t>Keping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 (</a:t>
            </a:r>
            <a:r>
              <a:rPr lang="en-ID" dirty="0" err="1"/>
              <a:t>trombosit</a:t>
            </a:r>
            <a:r>
              <a:rPr lang="en-ID" dirty="0"/>
              <a:t>), </a:t>
            </a:r>
            <a:r>
              <a:rPr lang="en-ID" dirty="0" err="1"/>
              <a:t>dibutuhkan</a:t>
            </a:r>
            <a:r>
              <a:rPr lang="en-ID" dirty="0"/>
              <a:t> </a:t>
            </a:r>
            <a:r>
              <a:rPr lang="en-ID" dirty="0" err="1"/>
              <a:t>tubuh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proses </a:t>
            </a:r>
            <a:r>
              <a:rPr lang="en-ID" dirty="0" err="1"/>
              <a:t>pembekuan</a:t>
            </a:r>
            <a:r>
              <a:rPr lang="en-ID" dirty="0"/>
              <a:t> </a:t>
            </a:r>
            <a:r>
              <a:rPr lang="en-ID" dirty="0" err="1"/>
              <a:t>darah</a:t>
            </a:r>
            <a:r>
              <a:rPr lang="en-ID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61764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C5A6-A968-4335-950D-B8F58F84F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SIRKULASI DARAH</a:t>
            </a:r>
            <a:endParaRPr lang="en-ID" sz="6600" b="1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6DBF7-5E47-4C5B-BE9A-A76E489150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err="1"/>
              <a:t>Sistemik</a:t>
            </a:r>
            <a:endParaRPr lang="en-ID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FB1E2-171D-4641-BC6D-942BCE5652A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sz="2400" dirty="0" err="1"/>
              <a:t>Sirkulasi</a:t>
            </a:r>
            <a:r>
              <a:rPr lang="en-ID" sz="2400" dirty="0"/>
              <a:t> </a:t>
            </a:r>
            <a:r>
              <a:rPr lang="en-ID" sz="2400" dirty="0" err="1"/>
              <a:t>ini</a:t>
            </a:r>
            <a:r>
              <a:rPr lang="en-ID" sz="2400" dirty="0"/>
              <a:t> </a:t>
            </a:r>
            <a:r>
              <a:rPr lang="en-ID" sz="2400" dirty="0" err="1"/>
              <a:t>berlangsung</a:t>
            </a:r>
            <a:r>
              <a:rPr lang="en-ID" sz="2400" dirty="0"/>
              <a:t> </a:t>
            </a:r>
            <a:r>
              <a:rPr lang="en-ID" sz="2400" dirty="0" err="1"/>
              <a:t>ketika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yang </a:t>
            </a:r>
            <a:r>
              <a:rPr lang="en-ID" sz="2400" dirty="0" err="1"/>
              <a:t>mengandung</a:t>
            </a:r>
            <a:r>
              <a:rPr lang="en-ID" sz="2400" dirty="0"/>
              <a:t> </a:t>
            </a:r>
            <a:r>
              <a:rPr lang="en-ID" sz="2400" dirty="0" err="1"/>
              <a:t>oksigen</a:t>
            </a:r>
            <a:r>
              <a:rPr lang="en-ID" sz="2400" dirty="0"/>
              <a:t> </a:t>
            </a:r>
            <a:r>
              <a:rPr lang="en-ID" sz="2400" dirty="0" err="1"/>
              <a:t>mengisi</a:t>
            </a:r>
            <a:r>
              <a:rPr lang="en-ID" sz="2400" dirty="0"/>
              <a:t> </a:t>
            </a:r>
            <a:r>
              <a:rPr lang="en-ID" sz="2400" dirty="0" err="1"/>
              <a:t>serambi</a:t>
            </a:r>
            <a:r>
              <a:rPr lang="en-ID" sz="2400" dirty="0"/>
              <a:t> </a:t>
            </a:r>
            <a:r>
              <a:rPr lang="en-ID" sz="2400" dirty="0" err="1"/>
              <a:t>kiri</a:t>
            </a:r>
            <a:r>
              <a:rPr lang="en-ID" sz="2400" dirty="0"/>
              <a:t> </a:t>
            </a:r>
            <a:r>
              <a:rPr lang="en-ID" sz="2400" dirty="0" err="1"/>
              <a:t>jantung</a:t>
            </a:r>
            <a:r>
              <a:rPr lang="en-ID" sz="2400" dirty="0"/>
              <a:t> </a:t>
            </a:r>
            <a:r>
              <a:rPr lang="en-ID" sz="2400" dirty="0" err="1"/>
              <a:t>melalui</a:t>
            </a:r>
            <a:r>
              <a:rPr lang="en-ID" sz="2400" dirty="0"/>
              <a:t> vena </a:t>
            </a:r>
            <a:r>
              <a:rPr lang="en-ID" sz="2400" dirty="0" err="1"/>
              <a:t>pulmonalis</a:t>
            </a:r>
            <a:r>
              <a:rPr lang="en-ID" sz="2400" dirty="0"/>
              <a:t>, </a:t>
            </a:r>
            <a:r>
              <a:rPr lang="en-ID" sz="2400" dirty="0" err="1"/>
              <a:t>usai</a:t>
            </a:r>
            <a:r>
              <a:rPr lang="en-ID" sz="2400" dirty="0"/>
              <a:t> </a:t>
            </a:r>
            <a:r>
              <a:rPr lang="en-ID" sz="2400" dirty="0" err="1"/>
              <a:t>melakukan</a:t>
            </a:r>
            <a:r>
              <a:rPr lang="en-ID" sz="2400" dirty="0"/>
              <a:t> </a:t>
            </a:r>
            <a:r>
              <a:rPr lang="en-ID" sz="2400" dirty="0" err="1"/>
              <a:t>pelepasan</a:t>
            </a:r>
            <a:r>
              <a:rPr lang="en-ID" sz="2400" dirty="0"/>
              <a:t> </a:t>
            </a:r>
            <a:r>
              <a:rPr lang="en-ID" sz="2400" dirty="0" err="1"/>
              <a:t>karbon</a:t>
            </a:r>
            <a:r>
              <a:rPr lang="en-ID" sz="2400" dirty="0"/>
              <a:t> </a:t>
            </a:r>
            <a:r>
              <a:rPr lang="en-ID" sz="2400" dirty="0" err="1"/>
              <a:t>dioksida</a:t>
            </a:r>
            <a:r>
              <a:rPr lang="en-ID" sz="2400" dirty="0"/>
              <a:t> di </a:t>
            </a:r>
            <a:r>
              <a:rPr lang="en-ID" sz="2400" dirty="0" err="1"/>
              <a:t>paru-paru</a:t>
            </a:r>
            <a:r>
              <a:rPr lang="en-ID" sz="2400" dirty="0"/>
              <a:t>. </a:t>
            </a:r>
            <a:r>
              <a:rPr lang="en-ID" sz="2400" dirty="0" err="1"/>
              <a:t>Kemudian</a:t>
            </a:r>
            <a:r>
              <a:rPr lang="en-ID" sz="2400" dirty="0"/>
              <a:t>, </a:t>
            </a:r>
            <a:r>
              <a:rPr lang="en-ID" sz="2400" dirty="0" err="1"/>
              <a:t>darah</a:t>
            </a:r>
            <a:r>
              <a:rPr lang="en-ID" sz="2400" dirty="0"/>
              <a:t> yang </a:t>
            </a:r>
            <a:r>
              <a:rPr lang="en-ID" sz="2400" dirty="0" err="1"/>
              <a:t>sudah</a:t>
            </a:r>
            <a:r>
              <a:rPr lang="en-ID" sz="2400" dirty="0"/>
              <a:t> </a:t>
            </a:r>
            <a:r>
              <a:rPr lang="en-ID" sz="2400" dirty="0" err="1"/>
              <a:t>berada</a:t>
            </a:r>
            <a:r>
              <a:rPr lang="en-ID" sz="2400" dirty="0"/>
              <a:t> di </a:t>
            </a:r>
            <a:r>
              <a:rPr lang="en-ID" sz="2400" dirty="0" err="1"/>
              <a:t>serambi</a:t>
            </a:r>
            <a:r>
              <a:rPr lang="en-ID" sz="2400" dirty="0"/>
              <a:t> </a:t>
            </a:r>
            <a:r>
              <a:rPr lang="en-ID" sz="2400" dirty="0" err="1"/>
              <a:t>kiri</a:t>
            </a:r>
            <a:r>
              <a:rPr lang="en-ID" sz="2400" dirty="0"/>
              <a:t> </a:t>
            </a:r>
            <a:r>
              <a:rPr lang="en-ID" sz="2400" dirty="0" err="1"/>
              <a:t>diteruskan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bilik</a:t>
            </a:r>
            <a:r>
              <a:rPr lang="en-ID" sz="2400" dirty="0"/>
              <a:t> </a:t>
            </a:r>
            <a:r>
              <a:rPr lang="en-ID" sz="2400" dirty="0" err="1"/>
              <a:t>kiri</a:t>
            </a:r>
            <a:r>
              <a:rPr lang="en-ID" sz="2400" dirty="0"/>
              <a:t>,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selanjutnya</a:t>
            </a:r>
            <a:r>
              <a:rPr lang="en-ID" sz="2400" dirty="0"/>
              <a:t> </a:t>
            </a:r>
            <a:r>
              <a:rPr lang="en-ID" sz="2400" dirty="0" err="1"/>
              <a:t>disalurkan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seluruh</a:t>
            </a:r>
            <a:r>
              <a:rPr lang="en-ID" sz="2400" dirty="0"/>
              <a:t> </a:t>
            </a:r>
            <a:r>
              <a:rPr lang="en-ID" sz="2400" dirty="0" err="1"/>
              <a:t>tubuh</a:t>
            </a:r>
            <a:r>
              <a:rPr lang="en-ID" sz="2400" dirty="0"/>
              <a:t> </a:t>
            </a:r>
            <a:r>
              <a:rPr lang="en-ID" sz="2400" dirty="0" err="1"/>
              <a:t>melalui</a:t>
            </a:r>
            <a:r>
              <a:rPr lang="en-ID" sz="2400" dirty="0"/>
              <a:t> </a:t>
            </a:r>
            <a:r>
              <a:rPr lang="en-ID" sz="2400" dirty="0" err="1"/>
              <a:t>pembuluh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utama</a:t>
            </a:r>
            <a:r>
              <a:rPr lang="en-ID" sz="2400" dirty="0"/>
              <a:t> (aorta). </a:t>
            </a:r>
            <a:r>
              <a:rPr lang="en-ID" sz="2400" dirty="0" err="1"/>
              <a:t>Darah</a:t>
            </a:r>
            <a:r>
              <a:rPr lang="en-ID" sz="2400" dirty="0"/>
              <a:t> yang </a:t>
            </a:r>
            <a:r>
              <a:rPr lang="en-ID" sz="2400" dirty="0" err="1"/>
              <a:t>dipompa</a:t>
            </a:r>
            <a:r>
              <a:rPr lang="en-ID" sz="2400" dirty="0"/>
              <a:t> </a:t>
            </a:r>
            <a:r>
              <a:rPr lang="en-ID" sz="2400" dirty="0" err="1"/>
              <a:t>melewati</a:t>
            </a:r>
            <a:r>
              <a:rPr lang="en-ID" sz="2400" dirty="0"/>
              <a:t> aorta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dirty="0" err="1"/>
              <a:t>terus</a:t>
            </a:r>
            <a:r>
              <a:rPr lang="en-ID" sz="2400" dirty="0"/>
              <a:t> </a:t>
            </a:r>
            <a:r>
              <a:rPr lang="en-ID" sz="2400" dirty="0" err="1"/>
              <a:t>mengalir</a:t>
            </a:r>
            <a:r>
              <a:rPr lang="en-ID" sz="2400" dirty="0"/>
              <a:t> </a:t>
            </a:r>
            <a:r>
              <a:rPr lang="en-ID" sz="2400" dirty="0" err="1"/>
              <a:t>hingga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bagian</a:t>
            </a:r>
            <a:r>
              <a:rPr lang="en-ID" sz="2400" dirty="0"/>
              <a:t> paling </a:t>
            </a:r>
            <a:r>
              <a:rPr lang="en-ID" sz="2400" dirty="0" err="1"/>
              <a:t>tepi</a:t>
            </a:r>
            <a:r>
              <a:rPr lang="en-ID" sz="2400" dirty="0"/>
              <a:t> di </a:t>
            </a:r>
            <a:r>
              <a:rPr lang="en-ID" sz="2400" dirty="0" err="1"/>
              <a:t>seluruh</a:t>
            </a:r>
            <a:r>
              <a:rPr lang="en-ID" sz="2400" dirty="0"/>
              <a:t> area </a:t>
            </a:r>
            <a:r>
              <a:rPr lang="en-ID" sz="2400" dirty="0" err="1"/>
              <a:t>tubuh</a:t>
            </a:r>
            <a:r>
              <a:rPr lang="en-ID" sz="2400" dirty="0"/>
              <a:t>.  Setelah </a:t>
            </a:r>
            <a:r>
              <a:rPr lang="en-ID" sz="2400" dirty="0" err="1"/>
              <a:t>menyalurkan</a:t>
            </a:r>
            <a:r>
              <a:rPr lang="en-ID" sz="2400" dirty="0"/>
              <a:t> </a:t>
            </a:r>
            <a:r>
              <a:rPr lang="en-ID" sz="2400" dirty="0" err="1"/>
              <a:t>berbagai</a:t>
            </a:r>
            <a:r>
              <a:rPr lang="en-ID" sz="2400" dirty="0"/>
              <a:t> </a:t>
            </a:r>
            <a:r>
              <a:rPr lang="en-ID" sz="2400" dirty="0" err="1"/>
              <a:t>zat</a:t>
            </a:r>
            <a:r>
              <a:rPr lang="en-ID" sz="2400" dirty="0"/>
              <a:t> yang </a:t>
            </a:r>
            <a:r>
              <a:rPr lang="en-ID" sz="2400" dirty="0" err="1"/>
              <a:t>dibawanya</a:t>
            </a:r>
            <a:r>
              <a:rPr lang="en-ID" sz="2400" dirty="0"/>
              <a:t> </a:t>
            </a:r>
            <a:r>
              <a:rPr lang="en-ID" sz="2400" dirty="0" err="1"/>
              <a:t>ke</a:t>
            </a:r>
            <a:r>
              <a:rPr lang="en-ID" sz="2400" dirty="0"/>
              <a:t> </a:t>
            </a:r>
            <a:r>
              <a:rPr lang="en-ID" sz="2400" dirty="0" err="1"/>
              <a:t>sel-sel</a:t>
            </a:r>
            <a:r>
              <a:rPr lang="en-ID" sz="2400" dirty="0"/>
              <a:t> </a:t>
            </a:r>
            <a:r>
              <a:rPr lang="en-ID" sz="2400" dirty="0" err="1"/>
              <a:t>tubuh</a:t>
            </a:r>
            <a:r>
              <a:rPr lang="en-ID" sz="2400" dirty="0"/>
              <a:t>, </a:t>
            </a:r>
            <a:r>
              <a:rPr lang="en-ID" sz="2400" dirty="0" err="1"/>
              <a:t>darah</a:t>
            </a:r>
            <a:r>
              <a:rPr lang="en-ID" sz="2400" dirty="0"/>
              <a:t> </a:t>
            </a:r>
            <a:r>
              <a:rPr lang="en-ID" sz="2400" dirty="0" err="1"/>
              <a:t>akan</a:t>
            </a:r>
            <a:r>
              <a:rPr lang="en-ID" sz="2400" dirty="0"/>
              <a:t> </a:t>
            </a:r>
            <a:r>
              <a:rPr lang="en-ID" sz="2400" dirty="0" err="1"/>
              <a:t>mengalir</a:t>
            </a:r>
            <a:r>
              <a:rPr lang="en-ID" sz="2400" dirty="0"/>
              <a:t> </a:t>
            </a:r>
            <a:r>
              <a:rPr lang="en-ID" sz="2400" dirty="0" err="1"/>
              <a:t>kembali</a:t>
            </a:r>
            <a:r>
              <a:rPr lang="en-ID" sz="2400" dirty="0"/>
              <a:t> </a:t>
            </a:r>
            <a:r>
              <a:rPr lang="en-ID" sz="2400" dirty="0" err="1"/>
              <a:t>menuju</a:t>
            </a:r>
            <a:r>
              <a:rPr lang="en-ID" sz="2400" dirty="0"/>
              <a:t> </a:t>
            </a:r>
            <a:r>
              <a:rPr lang="en-ID" sz="2400" dirty="0" err="1"/>
              <a:t>serambi</a:t>
            </a:r>
            <a:r>
              <a:rPr lang="en-ID" sz="2400" dirty="0"/>
              <a:t> </a:t>
            </a:r>
            <a:r>
              <a:rPr lang="en-ID" sz="2400" dirty="0" err="1"/>
              <a:t>kanan</a:t>
            </a:r>
            <a:r>
              <a:rPr lang="en-ID" sz="2400" dirty="0"/>
              <a:t> </a:t>
            </a:r>
            <a:r>
              <a:rPr lang="en-ID" sz="2400" dirty="0" err="1"/>
              <a:t>jantung</a:t>
            </a:r>
            <a:r>
              <a:rPr lang="en-ID" sz="2400" dirty="0"/>
              <a:t>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mengalami</a:t>
            </a:r>
            <a:r>
              <a:rPr lang="en-ID" sz="2400" dirty="0"/>
              <a:t> proses </a:t>
            </a:r>
            <a:r>
              <a:rPr lang="en-ID" sz="2400" dirty="0" err="1"/>
              <a:t>pembersihan</a:t>
            </a:r>
            <a:r>
              <a:rPr lang="en-ID" sz="2400" dirty="0"/>
              <a:t> </a:t>
            </a:r>
            <a:r>
              <a:rPr lang="en-ID" sz="2400" dirty="0" err="1"/>
              <a:t>darah</a:t>
            </a:r>
            <a:endParaRPr lang="en-ID" sz="24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60363A-FA41-4168-80D2-1F41F656B0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/>
              <a:t>pulmonal</a:t>
            </a:r>
            <a:endParaRPr lang="en-ID" sz="3200" b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CB60A0-727B-44B7-8ACF-DA814257825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ID" sz="1600" dirty="0" err="1"/>
              <a:t>Sirkulasi</a:t>
            </a:r>
            <a:r>
              <a:rPr lang="en-ID" sz="1600" dirty="0"/>
              <a:t> pulmonal (</a:t>
            </a:r>
            <a:r>
              <a:rPr lang="en-ID" sz="1600" dirty="0" err="1"/>
              <a:t>paru</a:t>
            </a:r>
            <a:r>
              <a:rPr lang="en-ID" sz="1600" dirty="0"/>
              <a:t>),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merupakan</a:t>
            </a:r>
            <a:r>
              <a:rPr lang="en-ID" sz="1600" dirty="0"/>
              <a:t> </a:t>
            </a:r>
            <a:r>
              <a:rPr lang="en-ID" sz="1600" dirty="0" err="1"/>
              <a:t>sirkulasi</a:t>
            </a:r>
            <a:r>
              <a:rPr lang="en-ID" sz="1600" dirty="0"/>
              <a:t> </a:t>
            </a:r>
            <a:r>
              <a:rPr lang="en-ID" sz="1600" dirty="0" err="1"/>
              <a:t>darah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jantung</a:t>
            </a:r>
            <a:r>
              <a:rPr lang="en-ID" sz="1600" dirty="0"/>
              <a:t> </a:t>
            </a:r>
            <a:r>
              <a:rPr lang="en-ID" sz="1600" dirty="0" err="1"/>
              <a:t>menuju</a:t>
            </a:r>
            <a:r>
              <a:rPr lang="en-ID" sz="1600" dirty="0"/>
              <a:t> </a:t>
            </a:r>
            <a:r>
              <a:rPr lang="en-ID" sz="1600" dirty="0" err="1"/>
              <a:t>paruparu</a:t>
            </a:r>
            <a:r>
              <a:rPr lang="en-ID" sz="1600" dirty="0"/>
              <a:t>,  dan </a:t>
            </a:r>
            <a:r>
              <a:rPr lang="en-ID" sz="1600" dirty="0" err="1"/>
              <a:t>sebaliknya</a:t>
            </a:r>
            <a:r>
              <a:rPr lang="en-ID" sz="1600" dirty="0"/>
              <a:t>. </a:t>
            </a:r>
            <a:r>
              <a:rPr lang="en-ID" sz="1600" dirty="0" err="1"/>
              <a:t>Sirkulasi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berlangsung</a:t>
            </a:r>
            <a:r>
              <a:rPr lang="en-ID" sz="1600" dirty="0"/>
              <a:t> </a:t>
            </a:r>
            <a:r>
              <a:rPr lang="en-ID" sz="1600" dirty="0" err="1"/>
              <a:t>saat</a:t>
            </a:r>
            <a:r>
              <a:rPr lang="en-ID" sz="1600" dirty="0"/>
              <a:t> </a:t>
            </a:r>
            <a:r>
              <a:rPr lang="en-ID" sz="1600" dirty="0" err="1"/>
              <a:t>darah</a:t>
            </a:r>
            <a:r>
              <a:rPr lang="en-ID" sz="1600" dirty="0"/>
              <a:t> yang </a:t>
            </a:r>
            <a:r>
              <a:rPr lang="en-ID" sz="1600" dirty="0" err="1"/>
              <a:t>mengandung</a:t>
            </a:r>
            <a:r>
              <a:rPr lang="en-ID" sz="1600" dirty="0"/>
              <a:t> </a:t>
            </a:r>
            <a:r>
              <a:rPr lang="en-ID" sz="1600" dirty="0" err="1"/>
              <a:t>karbon</a:t>
            </a:r>
            <a:r>
              <a:rPr lang="en-ID" sz="1600" dirty="0"/>
              <a:t> </a:t>
            </a:r>
            <a:r>
              <a:rPr lang="en-ID" sz="1600" dirty="0" err="1"/>
              <a:t>dioksida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sisa</a:t>
            </a:r>
            <a:r>
              <a:rPr lang="en-ID" sz="1600" dirty="0"/>
              <a:t> </a:t>
            </a:r>
            <a:r>
              <a:rPr lang="en-ID" sz="1600" dirty="0" err="1"/>
              <a:t>metabolisme</a:t>
            </a:r>
            <a:r>
              <a:rPr lang="en-ID" sz="1600" dirty="0"/>
              <a:t> </a:t>
            </a:r>
            <a:r>
              <a:rPr lang="en-ID" sz="1600" dirty="0" err="1"/>
              <a:t>tubuh</a:t>
            </a:r>
            <a:r>
              <a:rPr lang="en-ID" sz="1600" dirty="0"/>
              <a:t> </a:t>
            </a:r>
            <a:r>
              <a:rPr lang="en-ID" sz="1600" dirty="0" err="1"/>
              <a:t>kembali</a:t>
            </a:r>
            <a:r>
              <a:rPr lang="en-ID" sz="1600" dirty="0"/>
              <a:t> </a:t>
            </a:r>
            <a:r>
              <a:rPr lang="en-ID" sz="1600" dirty="0" err="1"/>
              <a:t>ke</a:t>
            </a:r>
            <a:r>
              <a:rPr lang="en-ID" sz="1600" dirty="0"/>
              <a:t> </a:t>
            </a:r>
            <a:r>
              <a:rPr lang="en-ID" sz="1600" dirty="0" err="1"/>
              <a:t>jantung</a:t>
            </a:r>
            <a:r>
              <a:rPr lang="en-ID" sz="1600" dirty="0"/>
              <a:t> </a:t>
            </a:r>
            <a:r>
              <a:rPr lang="en-ID" sz="1600" dirty="0" err="1"/>
              <a:t>melalui</a:t>
            </a:r>
            <a:r>
              <a:rPr lang="en-ID" sz="1600" dirty="0"/>
              <a:t> </a:t>
            </a:r>
            <a:r>
              <a:rPr lang="en-ID" sz="1600" dirty="0" err="1"/>
              <a:t>pembuluh</a:t>
            </a:r>
            <a:r>
              <a:rPr lang="en-ID" sz="1600" dirty="0"/>
              <a:t> vena </a:t>
            </a:r>
            <a:r>
              <a:rPr lang="en-ID" sz="1600" dirty="0" err="1"/>
              <a:t>besar</a:t>
            </a:r>
            <a:r>
              <a:rPr lang="en-ID" sz="1600" dirty="0"/>
              <a:t> (vena cava). </a:t>
            </a:r>
            <a:r>
              <a:rPr lang="en-ID" sz="1600" dirty="0" err="1"/>
              <a:t>Lalu</a:t>
            </a:r>
            <a:r>
              <a:rPr lang="en-ID" sz="1600" dirty="0"/>
              <a:t>, </a:t>
            </a:r>
            <a:r>
              <a:rPr lang="en-ID" sz="1600" dirty="0" err="1"/>
              <a:t>memasuki</a:t>
            </a:r>
            <a:r>
              <a:rPr lang="en-ID" sz="1600" dirty="0"/>
              <a:t> </a:t>
            </a:r>
            <a:r>
              <a:rPr lang="en-ID" sz="1600" dirty="0" err="1"/>
              <a:t>serambi</a:t>
            </a:r>
            <a:r>
              <a:rPr lang="en-ID" sz="1600" dirty="0"/>
              <a:t> </a:t>
            </a:r>
            <a:r>
              <a:rPr lang="en-ID" sz="1600" dirty="0" err="1"/>
              <a:t>kanan</a:t>
            </a:r>
            <a:r>
              <a:rPr lang="en-ID" sz="1600" dirty="0"/>
              <a:t> dan </a:t>
            </a:r>
            <a:r>
              <a:rPr lang="en-ID" sz="1600" dirty="0" err="1"/>
              <a:t>diteruskan</a:t>
            </a:r>
            <a:r>
              <a:rPr lang="en-ID" sz="1600" dirty="0"/>
              <a:t> </a:t>
            </a:r>
            <a:r>
              <a:rPr lang="en-ID" sz="1600" dirty="0" err="1"/>
              <a:t>ke</a:t>
            </a:r>
            <a:r>
              <a:rPr lang="en-ID" sz="1600" dirty="0"/>
              <a:t> </a:t>
            </a:r>
            <a:r>
              <a:rPr lang="en-ID" sz="1600" dirty="0" err="1"/>
              <a:t>bilik</a:t>
            </a:r>
            <a:r>
              <a:rPr lang="en-ID" sz="1600" dirty="0"/>
              <a:t> </a:t>
            </a:r>
            <a:r>
              <a:rPr lang="en-ID" sz="1600" dirty="0" err="1"/>
              <a:t>kanan</a:t>
            </a:r>
            <a:r>
              <a:rPr lang="en-ID" sz="1600" dirty="0"/>
              <a:t> </a:t>
            </a:r>
            <a:r>
              <a:rPr lang="en-ID" sz="1600" dirty="0" err="1"/>
              <a:t>jantung</a:t>
            </a:r>
            <a:r>
              <a:rPr lang="en-ID" sz="1600" dirty="0"/>
              <a:t>. </a:t>
            </a:r>
            <a:r>
              <a:rPr lang="en-ID" sz="1600" dirty="0" err="1"/>
              <a:t>Selanjutnya</a:t>
            </a:r>
            <a:r>
              <a:rPr lang="en-ID" sz="1600" dirty="0"/>
              <a:t>, </a:t>
            </a:r>
            <a:r>
              <a:rPr lang="en-ID" sz="1600" dirty="0" err="1"/>
              <a:t>darah</a:t>
            </a:r>
            <a:r>
              <a:rPr lang="en-ID" sz="1600" dirty="0"/>
              <a:t> yang </a:t>
            </a:r>
            <a:r>
              <a:rPr lang="en-ID" sz="1600" dirty="0" err="1"/>
              <a:t>sudah</a:t>
            </a:r>
            <a:r>
              <a:rPr lang="en-ID" sz="1600" dirty="0"/>
              <a:t> </a:t>
            </a:r>
            <a:r>
              <a:rPr lang="en-ID" sz="1600" dirty="0" err="1"/>
              <a:t>berada</a:t>
            </a:r>
            <a:r>
              <a:rPr lang="en-ID" sz="1600" dirty="0"/>
              <a:t> di </a:t>
            </a:r>
            <a:r>
              <a:rPr lang="en-ID" sz="1600" dirty="0" err="1"/>
              <a:t>bilik</a:t>
            </a:r>
            <a:r>
              <a:rPr lang="en-ID" sz="1600" dirty="0"/>
              <a:t> </a:t>
            </a:r>
            <a:r>
              <a:rPr lang="en-ID" sz="1600" dirty="0" err="1"/>
              <a:t>kanan</a:t>
            </a:r>
            <a:r>
              <a:rPr lang="en-ID" sz="1600" dirty="0"/>
              <a:t>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dialirkan</a:t>
            </a:r>
            <a:r>
              <a:rPr lang="en-ID" sz="1600" dirty="0"/>
              <a:t> </a:t>
            </a:r>
            <a:r>
              <a:rPr lang="en-ID" sz="1600" dirty="0" err="1"/>
              <a:t>ke</a:t>
            </a:r>
            <a:r>
              <a:rPr lang="en-ID" sz="1600" dirty="0"/>
              <a:t> </a:t>
            </a:r>
            <a:r>
              <a:rPr lang="en-ID" sz="1600" dirty="0" err="1"/>
              <a:t>paru-paru</a:t>
            </a:r>
            <a:r>
              <a:rPr lang="en-ID" sz="1600" dirty="0"/>
              <a:t> </a:t>
            </a:r>
            <a:r>
              <a:rPr lang="en-ID" sz="1600" dirty="0" err="1"/>
              <a:t>melalui</a:t>
            </a:r>
            <a:r>
              <a:rPr lang="en-ID" sz="1600" dirty="0"/>
              <a:t> </a:t>
            </a:r>
            <a:r>
              <a:rPr lang="en-ID" sz="1600" dirty="0" err="1"/>
              <a:t>arteri</a:t>
            </a:r>
            <a:r>
              <a:rPr lang="en-ID" sz="1600" dirty="0"/>
              <a:t> </a:t>
            </a:r>
            <a:r>
              <a:rPr lang="en-ID" sz="1600" dirty="0" err="1"/>
              <a:t>pulmonalis,untuk</a:t>
            </a:r>
            <a:r>
              <a:rPr lang="en-ID" sz="1600" dirty="0"/>
              <a:t> </a:t>
            </a:r>
            <a:r>
              <a:rPr lang="en-ID" sz="1600" dirty="0" err="1"/>
              <a:t>melakukan</a:t>
            </a:r>
            <a:r>
              <a:rPr lang="en-ID" sz="1600" dirty="0"/>
              <a:t> </a:t>
            </a:r>
            <a:r>
              <a:rPr lang="en-ID" sz="1600" dirty="0" err="1"/>
              <a:t>pertukaran</a:t>
            </a:r>
            <a:r>
              <a:rPr lang="en-ID" sz="1600" dirty="0"/>
              <a:t> gas </a:t>
            </a:r>
            <a:r>
              <a:rPr lang="en-ID" sz="1600" dirty="0" err="1"/>
              <a:t>karbon</a:t>
            </a:r>
            <a:r>
              <a:rPr lang="en-ID" sz="1600" dirty="0"/>
              <a:t> </a:t>
            </a:r>
            <a:r>
              <a:rPr lang="en-ID" sz="1600" dirty="0" err="1"/>
              <a:t>dioksida</a:t>
            </a:r>
            <a:r>
              <a:rPr lang="en-ID" sz="1600" dirty="0"/>
              <a:t> </a:t>
            </a:r>
            <a:r>
              <a:rPr lang="en-ID" sz="1600" dirty="0" err="1"/>
              <a:t>dengan</a:t>
            </a:r>
            <a:r>
              <a:rPr lang="en-ID" sz="1600" dirty="0"/>
              <a:t> </a:t>
            </a:r>
            <a:r>
              <a:rPr lang="en-ID" sz="1600" dirty="0" err="1"/>
              <a:t>oksigen</a:t>
            </a:r>
            <a:r>
              <a:rPr lang="en-ID" sz="1600" dirty="0"/>
              <a:t>. Setelah </a:t>
            </a:r>
            <a:r>
              <a:rPr lang="en-ID" sz="1600" dirty="0" err="1"/>
              <a:t>itu</a:t>
            </a:r>
            <a:r>
              <a:rPr lang="en-ID" sz="1600" dirty="0"/>
              <a:t>, </a:t>
            </a:r>
            <a:r>
              <a:rPr lang="en-ID" sz="1600" dirty="0" err="1"/>
              <a:t>darah</a:t>
            </a:r>
            <a:r>
              <a:rPr lang="en-ID" sz="1600" dirty="0"/>
              <a:t> </a:t>
            </a:r>
            <a:r>
              <a:rPr lang="en-ID" sz="1600" dirty="0" err="1"/>
              <a:t>bersih</a:t>
            </a:r>
            <a:r>
              <a:rPr lang="en-ID" sz="1600" dirty="0"/>
              <a:t> yang kaya </a:t>
            </a:r>
            <a:r>
              <a:rPr lang="en-ID" sz="1600" dirty="0" err="1"/>
              <a:t>oksigen</a:t>
            </a:r>
            <a:r>
              <a:rPr lang="en-ID" sz="1600" dirty="0"/>
              <a:t> </a:t>
            </a:r>
            <a:r>
              <a:rPr lang="en-ID" sz="1600" dirty="0" err="1"/>
              <a:t>akan</a:t>
            </a:r>
            <a:r>
              <a:rPr lang="en-ID" sz="1600" dirty="0"/>
              <a:t> </a:t>
            </a:r>
            <a:r>
              <a:rPr lang="en-ID" sz="1600" dirty="0" err="1"/>
              <a:t>memasuki</a:t>
            </a:r>
            <a:r>
              <a:rPr lang="en-ID" sz="1600" dirty="0"/>
              <a:t> </a:t>
            </a:r>
            <a:r>
              <a:rPr lang="en-ID" sz="1600" dirty="0" err="1"/>
              <a:t>serambi</a:t>
            </a:r>
            <a:r>
              <a:rPr lang="en-ID" sz="1600" dirty="0"/>
              <a:t> </a:t>
            </a:r>
            <a:r>
              <a:rPr lang="en-ID" sz="1600" dirty="0" err="1"/>
              <a:t>kiri</a:t>
            </a:r>
            <a:r>
              <a:rPr lang="en-ID" sz="1600" dirty="0"/>
              <a:t> </a:t>
            </a:r>
            <a:r>
              <a:rPr lang="en-ID" sz="1600" dirty="0" err="1"/>
              <a:t>jantung</a:t>
            </a:r>
            <a:r>
              <a:rPr lang="en-ID" sz="1600" dirty="0"/>
              <a:t> </a:t>
            </a:r>
            <a:r>
              <a:rPr lang="en-ID" sz="1600" dirty="0" err="1"/>
              <a:t>melalui</a:t>
            </a:r>
            <a:r>
              <a:rPr lang="en-ID" sz="1600" dirty="0"/>
              <a:t> vena </a:t>
            </a:r>
            <a:r>
              <a:rPr lang="en-ID" sz="1600" dirty="0" err="1"/>
              <a:t>pulmonalis</a:t>
            </a:r>
            <a:r>
              <a:rPr lang="en-ID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65802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1486</TotalTime>
  <Words>644</Words>
  <Application>Microsoft Office PowerPoint</Application>
  <PresentationFormat>Widescreen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Retrospect</vt:lpstr>
      <vt:lpstr>SISTEM PEREDARAN DARAH</vt:lpstr>
      <vt:lpstr>PENDAHULUAN</vt:lpstr>
      <vt:lpstr>ORGAN SISTEM PEREDARAN DARAH</vt:lpstr>
      <vt:lpstr>ANATOMI JANTUNG</vt:lpstr>
      <vt:lpstr>ANATOMI PEMBULUH DARAH</vt:lpstr>
      <vt:lpstr>PowerPoint Presentation</vt:lpstr>
      <vt:lpstr>KOMPOSISI DARAH</vt:lpstr>
      <vt:lpstr>Komposisi Darah</vt:lpstr>
      <vt:lpstr>SIRKULASI DARAH</vt:lpstr>
      <vt:lpstr>PowerPoint Presentation</vt:lpstr>
      <vt:lpstr>GANGGUAN SISTEM PEREDARAN DARAH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peredaran darah</dc:title>
  <dc:creator>user</dc:creator>
  <cp:lastModifiedBy>user</cp:lastModifiedBy>
  <cp:revision>28</cp:revision>
  <dcterms:created xsi:type="dcterms:W3CDTF">2024-05-29T07:59:05Z</dcterms:created>
  <dcterms:modified xsi:type="dcterms:W3CDTF">2024-06-28T01:59:50Z</dcterms:modified>
</cp:coreProperties>
</file>